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52cbc723b547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6e7efe980d4bc1"/>
  </p:sldMasterIdLst>
  <p:sldIdLst>
    <p:sldId xmlns:r="http://schemas.openxmlformats.org/officeDocument/2006/relationships" id="256" r:id="R0b35bd47d819434d"/>
    <p:sldId xmlns:r="http://schemas.openxmlformats.org/officeDocument/2006/relationships" id="257" r:id="Rd0eebd1c3bac47db"/>
    <p:sldId xmlns:r="http://schemas.openxmlformats.org/officeDocument/2006/relationships" id="258" r:id="R246a194c4b074f72"/>
    <p:sldId xmlns:r="http://schemas.openxmlformats.org/officeDocument/2006/relationships" id="259" r:id="R54ec96c380f94ef8"/>
    <p:sldId xmlns:r="http://schemas.openxmlformats.org/officeDocument/2006/relationships" id="260" r:id="Rc0f3c81765d148f2"/>
    <p:sldId xmlns:r="http://schemas.openxmlformats.org/officeDocument/2006/relationships" id="261" r:id="Rcf443d7f10fe429b"/>
    <p:sldId xmlns:r="http://schemas.openxmlformats.org/officeDocument/2006/relationships" id="262" r:id="R35ca0f71ba9542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6e7efe980d4bc1" /><Relationship Type="http://schemas.openxmlformats.org/officeDocument/2006/relationships/slide" Target="/ppt/slides/slide1.xml" Id="R0b35bd47d819434d" /><Relationship Type="http://schemas.openxmlformats.org/officeDocument/2006/relationships/slide" Target="/ppt/slides/slide2.xml" Id="Rd0eebd1c3bac47db" /><Relationship Type="http://schemas.openxmlformats.org/officeDocument/2006/relationships/slide" Target="/ppt/slides/slide3.xml" Id="R246a194c4b074f72" /><Relationship Type="http://schemas.openxmlformats.org/officeDocument/2006/relationships/slide" Target="/ppt/slides/slide4.xml" Id="R54ec96c380f94ef8" /><Relationship Type="http://schemas.openxmlformats.org/officeDocument/2006/relationships/slide" Target="/ppt/slides/slide5.xml" Id="Rc0f3c81765d148f2" /><Relationship Type="http://schemas.openxmlformats.org/officeDocument/2006/relationships/slide" Target="/ppt/slides/slide6.xml" Id="Rcf443d7f10fe429b" /><Relationship Type="http://schemas.openxmlformats.org/officeDocument/2006/relationships/slide" Target="/ppt/slides/slide7.xml" Id="R35ca0f71ba9542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af223009e741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c3a28eaef4f82" /><Relationship Type="http://schemas.openxmlformats.org/officeDocument/2006/relationships/theme" Target="/ppt/slideMasters/theme/theme1.xml" Id="Rc3bf3b77e9a84a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5c3a28eaef4f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a39628ee841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f5340964c4b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68954d86148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0fe71f4c24c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5d018d6e746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5765824b241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5939f61fc49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LILY HOSPITALITY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LILY HOSPITALITY GROUP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231 853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−216 742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−1 482 866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1 046 019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1 080 076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PROPERTY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991 304 673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