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d5a73ecaa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2661680894946"/>
  </p:sldMasterIdLst>
  <p:sldIdLst>
    <p:sldId xmlns:r="http://schemas.openxmlformats.org/officeDocument/2006/relationships" id="256" r:id="R32ec447f195b49d8"/>
    <p:sldId xmlns:r="http://schemas.openxmlformats.org/officeDocument/2006/relationships" id="257" r:id="R635cccccd33f43a3"/>
    <p:sldId xmlns:r="http://schemas.openxmlformats.org/officeDocument/2006/relationships" id="258" r:id="Rf3f750fa073a44c2"/>
    <p:sldId xmlns:r="http://schemas.openxmlformats.org/officeDocument/2006/relationships" id="259" r:id="R57f3e94637884445"/>
    <p:sldId xmlns:r="http://schemas.openxmlformats.org/officeDocument/2006/relationships" id="260" r:id="R0599c5372c4a4d9e"/>
    <p:sldId xmlns:r="http://schemas.openxmlformats.org/officeDocument/2006/relationships" id="261" r:id="R8d885cd97c324cc4"/>
    <p:sldId xmlns:r="http://schemas.openxmlformats.org/officeDocument/2006/relationships" id="262" r:id="R50af1688b269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2661680894946" /><Relationship Type="http://schemas.openxmlformats.org/officeDocument/2006/relationships/slide" Target="/ppt/slides/slide1.xml" Id="R32ec447f195b49d8" /><Relationship Type="http://schemas.openxmlformats.org/officeDocument/2006/relationships/slide" Target="/ppt/slides/slide2.xml" Id="R635cccccd33f43a3" /><Relationship Type="http://schemas.openxmlformats.org/officeDocument/2006/relationships/slide" Target="/ppt/slides/slide3.xml" Id="Rf3f750fa073a44c2" /><Relationship Type="http://schemas.openxmlformats.org/officeDocument/2006/relationships/slide" Target="/ppt/slides/slide4.xml" Id="R57f3e94637884445" /><Relationship Type="http://schemas.openxmlformats.org/officeDocument/2006/relationships/slide" Target="/ppt/slides/slide5.xml" Id="R0599c5372c4a4d9e" /><Relationship Type="http://schemas.openxmlformats.org/officeDocument/2006/relationships/slide" Target="/ppt/slides/slide6.xml" Id="R8d885cd97c324cc4" /><Relationship Type="http://schemas.openxmlformats.org/officeDocument/2006/relationships/slide" Target="/ppt/slides/slide7.xml" Id="R50af1688b269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69cfcf553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5450619fe457e" /><Relationship Type="http://schemas.openxmlformats.org/officeDocument/2006/relationships/theme" Target="/ppt/slideMasters/theme/theme1.xml" Id="R0336d463948c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5450619fe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4f119e62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f0f6235af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3f43b04be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8a85b472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d6478d4d0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24cc93dea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75bbd7bc7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−936 008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JAN ROALD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PER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Roald Myking, Straumane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