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ed5d76a5145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b15723e1f4660"/>
  </p:sldMasterIdLst>
  <p:sldIdLst>
    <p:sldId xmlns:r="http://schemas.openxmlformats.org/officeDocument/2006/relationships" id="256" r:id="R818b98f5428c45c2"/>
    <p:sldId xmlns:r="http://schemas.openxmlformats.org/officeDocument/2006/relationships" id="257" r:id="Rf260af49dab24cd1"/>
    <p:sldId xmlns:r="http://schemas.openxmlformats.org/officeDocument/2006/relationships" id="258" r:id="R2653bcae61f64725"/>
    <p:sldId xmlns:r="http://schemas.openxmlformats.org/officeDocument/2006/relationships" id="259" r:id="Rc3cc51356df4442b"/>
    <p:sldId xmlns:r="http://schemas.openxmlformats.org/officeDocument/2006/relationships" id="260" r:id="R185daa8ba58a4267"/>
    <p:sldId xmlns:r="http://schemas.openxmlformats.org/officeDocument/2006/relationships" id="261" r:id="R35b82b2b2b1348c9"/>
    <p:sldId xmlns:r="http://schemas.openxmlformats.org/officeDocument/2006/relationships" id="262" r:id="Rb20c06f37ec7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b15723e1f4660" /><Relationship Type="http://schemas.openxmlformats.org/officeDocument/2006/relationships/slide" Target="/ppt/slides/slide1.xml" Id="R818b98f5428c45c2" /><Relationship Type="http://schemas.openxmlformats.org/officeDocument/2006/relationships/slide" Target="/ppt/slides/slide2.xml" Id="Rf260af49dab24cd1" /><Relationship Type="http://schemas.openxmlformats.org/officeDocument/2006/relationships/slide" Target="/ppt/slides/slide3.xml" Id="R2653bcae61f64725" /><Relationship Type="http://schemas.openxmlformats.org/officeDocument/2006/relationships/slide" Target="/ppt/slides/slide4.xml" Id="Rc3cc51356df4442b" /><Relationship Type="http://schemas.openxmlformats.org/officeDocument/2006/relationships/slide" Target="/ppt/slides/slide5.xml" Id="R185daa8ba58a4267" /><Relationship Type="http://schemas.openxmlformats.org/officeDocument/2006/relationships/slide" Target="/ppt/slides/slide6.xml" Id="R35b82b2b2b1348c9" /><Relationship Type="http://schemas.openxmlformats.org/officeDocument/2006/relationships/slide" Target="/ppt/slides/slide7.xml" Id="Rb20c06f37ec7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62823090c40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453ea960b4b6e" /><Relationship Type="http://schemas.openxmlformats.org/officeDocument/2006/relationships/theme" Target="/ppt/slideMasters/theme/theme1.xml" Id="R0dc9515fe6cf47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453ea960b4b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e81628a6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bf5abac144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6e745f99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ffbd609d4b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e2348d27d4d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e73842924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2082fd58846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