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5de8d5a0c64c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2e5ae654ff4027"/>
  </p:sldMasterIdLst>
  <p:sldIdLst>
    <p:sldId xmlns:r="http://schemas.openxmlformats.org/officeDocument/2006/relationships" id="256" r:id="Rab11c7a642694bbf"/>
    <p:sldId xmlns:r="http://schemas.openxmlformats.org/officeDocument/2006/relationships" id="257" r:id="R42c1710b67ab4f14"/>
    <p:sldId xmlns:r="http://schemas.openxmlformats.org/officeDocument/2006/relationships" id="258" r:id="Ra8562264bfab4272"/>
    <p:sldId xmlns:r="http://schemas.openxmlformats.org/officeDocument/2006/relationships" id="259" r:id="R58da5ee44568464f"/>
    <p:sldId xmlns:r="http://schemas.openxmlformats.org/officeDocument/2006/relationships" id="260" r:id="R0334fec93bf44b10"/>
    <p:sldId xmlns:r="http://schemas.openxmlformats.org/officeDocument/2006/relationships" id="261" r:id="R305c73e7ad60469b"/>
    <p:sldId xmlns:r="http://schemas.openxmlformats.org/officeDocument/2006/relationships" id="262" r:id="Rd88e83958f8147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e5ae654ff4027" /><Relationship Type="http://schemas.openxmlformats.org/officeDocument/2006/relationships/slide" Target="/ppt/slides/slide1.xml" Id="Rab11c7a642694bbf" /><Relationship Type="http://schemas.openxmlformats.org/officeDocument/2006/relationships/slide" Target="/ppt/slides/slide2.xml" Id="R42c1710b67ab4f14" /><Relationship Type="http://schemas.openxmlformats.org/officeDocument/2006/relationships/slide" Target="/ppt/slides/slide3.xml" Id="Ra8562264bfab4272" /><Relationship Type="http://schemas.openxmlformats.org/officeDocument/2006/relationships/slide" Target="/ppt/slides/slide4.xml" Id="R58da5ee44568464f" /><Relationship Type="http://schemas.openxmlformats.org/officeDocument/2006/relationships/slide" Target="/ppt/slides/slide5.xml" Id="R0334fec93bf44b10" /><Relationship Type="http://schemas.openxmlformats.org/officeDocument/2006/relationships/slide" Target="/ppt/slides/slide6.xml" Id="R305c73e7ad60469b" /><Relationship Type="http://schemas.openxmlformats.org/officeDocument/2006/relationships/slide" Target="/ppt/slides/slide7.xml" Id="Rd88e83958f8147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4d7ee0bca4d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054d62a4b4f4c" /><Relationship Type="http://schemas.openxmlformats.org/officeDocument/2006/relationships/theme" Target="/ppt/slideMasters/theme/theme1.xml" Id="R59ca21b3672e4c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a054d62a4b4f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80b64d64741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a02f93a2f44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69926287e40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eb03de1cf46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b8eb65ee04d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d6d99d67749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236e7af544e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TH-KAPITAL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ble etablert [år] og holder til i Forsand.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2 637 405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11 765 725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Gjøysavegen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4110 Forsand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70 36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991 093 095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