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bca88ac49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ec87168404757"/>
  </p:sldMasterIdLst>
  <p:sldIdLst>
    <p:sldId xmlns:r="http://schemas.openxmlformats.org/officeDocument/2006/relationships" id="256" r:id="Rf96a138289e3430a"/>
    <p:sldId xmlns:r="http://schemas.openxmlformats.org/officeDocument/2006/relationships" id="257" r:id="R59307a00bae24858"/>
    <p:sldId xmlns:r="http://schemas.openxmlformats.org/officeDocument/2006/relationships" id="258" r:id="R00406951f2664a92"/>
    <p:sldId xmlns:r="http://schemas.openxmlformats.org/officeDocument/2006/relationships" id="259" r:id="Rc47341a3be994d33"/>
    <p:sldId xmlns:r="http://schemas.openxmlformats.org/officeDocument/2006/relationships" id="260" r:id="Ra7fd872121d84ec5"/>
    <p:sldId xmlns:r="http://schemas.openxmlformats.org/officeDocument/2006/relationships" id="261" r:id="Rd7d401e1c3b74846"/>
    <p:sldId xmlns:r="http://schemas.openxmlformats.org/officeDocument/2006/relationships" id="262" r:id="R16f179634e26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ec87168404757" /><Relationship Type="http://schemas.openxmlformats.org/officeDocument/2006/relationships/slide" Target="/ppt/slides/slide1.xml" Id="Rf96a138289e3430a" /><Relationship Type="http://schemas.openxmlformats.org/officeDocument/2006/relationships/slide" Target="/ppt/slides/slide2.xml" Id="R59307a00bae24858" /><Relationship Type="http://schemas.openxmlformats.org/officeDocument/2006/relationships/slide" Target="/ppt/slides/slide3.xml" Id="R00406951f2664a92" /><Relationship Type="http://schemas.openxmlformats.org/officeDocument/2006/relationships/slide" Target="/ppt/slides/slide4.xml" Id="Rc47341a3be994d33" /><Relationship Type="http://schemas.openxmlformats.org/officeDocument/2006/relationships/slide" Target="/ppt/slides/slide5.xml" Id="Ra7fd872121d84ec5" /><Relationship Type="http://schemas.openxmlformats.org/officeDocument/2006/relationships/slide" Target="/ppt/slides/slide6.xml" Id="Rd7d401e1c3b74846" /><Relationship Type="http://schemas.openxmlformats.org/officeDocument/2006/relationships/slide" Target="/ppt/slides/slide7.xml" Id="R16f179634e26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8eb1bda43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c66daf22407a" /><Relationship Type="http://schemas.openxmlformats.org/officeDocument/2006/relationships/theme" Target="/ppt/slideMasters/theme/theme1.xml" Id="Ref6cad2ff418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8c66daf22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0ee97867d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91eefc483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f744c01bd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22469635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ef7571d0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6440dbe4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ca6c7dcef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