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97dbc6e3a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d9719e9fd4943"/>
  </p:sldMasterIdLst>
  <p:sldIdLst>
    <p:sldId xmlns:r="http://schemas.openxmlformats.org/officeDocument/2006/relationships" id="256" r:id="Rb0ef984630794a77"/>
    <p:sldId xmlns:r="http://schemas.openxmlformats.org/officeDocument/2006/relationships" id="257" r:id="Rb3eed13f92454bfb"/>
    <p:sldId xmlns:r="http://schemas.openxmlformats.org/officeDocument/2006/relationships" id="258" r:id="R9c90471714304d9c"/>
    <p:sldId xmlns:r="http://schemas.openxmlformats.org/officeDocument/2006/relationships" id="259" r:id="Rffb022f6b4d54b43"/>
    <p:sldId xmlns:r="http://schemas.openxmlformats.org/officeDocument/2006/relationships" id="260" r:id="R7467eba2bcbc457c"/>
    <p:sldId xmlns:r="http://schemas.openxmlformats.org/officeDocument/2006/relationships" id="261" r:id="R9e6f0d0aa7d340f2"/>
    <p:sldId xmlns:r="http://schemas.openxmlformats.org/officeDocument/2006/relationships" id="262" r:id="Rb8c3db8d7623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d9719e9fd4943" /><Relationship Type="http://schemas.openxmlformats.org/officeDocument/2006/relationships/slide" Target="/ppt/slides/slide1.xml" Id="Rb0ef984630794a77" /><Relationship Type="http://schemas.openxmlformats.org/officeDocument/2006/relationships/slide" Target="/ppt/slides/slide2.xml" Id="Rb3eed13f92454bfb" /><Relationship Type="http://schemas.openxmlformats.org/officeDocument/2006/relationships/slide" Target="/ppt/slides/slide3.xml" Id="R9c90471714304d9c" /><Relationship Type="http://schemas.openxmlformats.org/officeDocument/2006/relationships/slide" Target="/ppt/slides/slide4.xml" Id="Rffb022f6b4d54b43" /><Relationship Type="http://schemas.openxmlformats.org/officeDocument/2006/relationships/slide" Target="/ppt/slides/slide5.xml" Id="R7467eba2bcbc457c" /><Relationship Type="http://schemas.openxmlformats.org/officeDocument/2006/relationships/slide" Target="/ppt/slides/slide6.xml" Id="R9e6f0d0aa7d340f2" /><Relationship Type="http://schemas.openxmlformats.org/officeDocument/2006/relationships/slide" Target="/ppt/slides/slide7.xml" Id="Rb8c3db8d7623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ec345a988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adcebdbf42cd" /><Relationship Type="http://schemas.openxmlformats.org/officeDocument/2006/relationships/theme" Target="/ppt/slideMasters/theme/theme1.xml" Id="Raeea87dcc1c2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4adcebdbf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5bd93b23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e43c8111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d82d841a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ef7a4e79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8bece3e1f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d505579c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48910169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