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9b043d52924c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5d3f9f04cb48df"/>
  </p:sldMasterIdLst>
  <p:sldIdLst>
    <p:sldId xmlns:r="http://schemas.openxmlformats.org/officeDocument/2006/relationships" id="256" r:id="Rca6c63e31f484078"/>
    <p:sldId xmlns:r="http://schemas.openxmlformats.org/officeDocument/2006/relationships" id="257" r:id="R538e2beb7059441a"/>
    <p:sldId xmlns:r="http://schemas.openxmlformats.org/officeDocument/2006/relationships" id="258" r:id="R91058d79477a4dc1"/>
    <p:sldId xmlns:r="http://schemas.openxmlformats.org/officeDocument/2006/relationships" id="259" r:id="Rc9db6d0666374019"/>
    <p:sldId xmlns:r="http://schemas.openxmlformats.org/officeDocument/2006/relationships" id="260" r:id="R1114320c91ed45e1"/>
    <p:sldId xmlns:r="http://schemas.openxmlformats.org/officeDocument/2006/relationships" id="261" r:id="R23241834e1c545fd"/>
    <p:sldId xmlns:r="http://schemas.openxmlformats.org/officeDocument/2006/relationships" id="262" r:id="R008c2cb8549145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d3f9f04cb48df" /><Relationship Type="http://schemas.openxmlformats.org/officeDocument/2006/relationships/slide" Target="/ppt/slides/slide1.xml" Id="Rca6c63e31f484078" /><Relationship Type="http://schemas.openxmlformats.org/officeDocument/2006/relationships/slide" Target="/ppt/slides/slide2.xml" Id="R538e2beb7059441a" /><Relationship Type="http://schemas.openxmlformats.org/officeDocument/2006/relationships/slide" Target="/ppt/slides/slide3.xml" Id="R91058d79477a4dc1" /><Relationship Type="http://schemas.openxmlformats.org/officeDocument/2006/relationships/slide" Target="/ppt/slides/slide4.xml" Id="Rc9db6d0666374019" /><Relationship Type="http://schemas.openxmlformats.org/officeDocument/2006/relationships/slide" Target="/ppt/slides/slide5.xml" Id="R1114320c91ed45e1" /><Relationship Type="http://schemas.openxmlformats.org/officeDocument/2006/relationships/slide" Target="/ppt/slides/slide6.xml" Id="R23241834e1c545fd" /><Relationship Type="http://schemas.openxmlformats.org/officeDocument/2006/relationships/slide" Target="/ppt/slides/slide7.xml" Id="R008c2cb8549145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e38861ffe43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5f0d9538546c0" /><Relationship Type="http://schemas.openxmlformats.org/officeDocument/2006/relationships/theme" Target="/ppt/slideMasters/theme/theme1.xml" Id="R87cb7e5cf91948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c5f0d9538546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26f77efad46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66a38fc874d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f4d7d9bac4a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8f1f59bc04e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6544a451e46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e43e7550c41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ebfb9c79f4a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SØR-NORGE FORRETNINGSPARTNER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FORRETNINGSPARTNER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461 926 511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30 854 781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26 110 429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164 608 006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308 182 976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Tranes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990 945 748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