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edb397734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9af2b8a8d470b"/>
  </p:sldMasterIdLst>
  <p:sldIdLst>
    <p:sldId xmlns:r="http://schemas.openxmlformats.org/officeDocument/2006/relationships" id="256" r:id="Ra67ceb0f9dfc4e1d"/>
    <p:sldId xmlns:r="http://schemas.openxmlformats.org/officeDocument/2006/relationships" id="257" r:id="R2ac3deada7da46a2"/>
    <p:sldId xmlns:r="http://schemas.openxmlformats.org/officeDocument/2006/relationships" id="258" r:id="Rc63a2d4c787d4916"/>
    <p:sldId xmlns:r="http://schemas.openxmlformats.org/officeDocument/2006/relationships" id="259" r:id="Rfdace00f943f4c31"/>
    <p:sldId xmlns:r="http://schemas.openxmlformats.org/officeDocument/2006/relationships" id="260" r:id="R7560f2062e394fe9"/>
    <p:sldId xmlns:r="http://schemas.openxmlformats.org/officeDocument/2006/relationships" id="261" r:id="R52fb803e7a29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9af2b8a8d470b" /><Relationship Type="http://schemas.openxmlformats.org/officeDocument/2006/relationships/slide" Target="/ppt/slides/slide1.xml" Id="Ra67ceb0f9dfc4e1d" /><Relationship Type="http://schemas.openxmlformats.org/officeDocument/2006/relationships/slide" Target="/ppt/slides/slide2.xml" Id="R2ac3deada7da46a2" /><Relationship Type="http://schemas.openxmlformats.org/officeDocument/2006/relationships/slide" Target="/ppt/slides/slide3.xml" Id="Rc63a2d4c787d4916" /><Relationship Type="http://schemas.openxmlformats.org/officeDocument/2006/relationships/slide" Target="/ppt/slides/slide4.xml" Id="Rfdace00f943f4c31" /><Relationship Type="http://schemas.openxmlformats.org/officeDocument/2006/relationships/slide" Target="/ppt/slides/slide5.xml" Id="R7560f2062e394fe9" /><Relationship Type="http://schemas.openxmlformats.org/officeDocument/2006/relationships/slide" Target="/ppt/slides/slide6.xml" Id="R52fb803e7a29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77dd8c73e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f815f68e7494a" /><Relationship Type="http://schemas.openxmlformats.org/officeDocument/2006/relationships/theme" Target="/ppt/slideMasters/theme/theme1.xml" Id="R6d9ffea16ae6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bf815f68e7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c69500ba44d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0d509560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9813cfe3a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10509a9be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f9b1a6728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f943c6e664b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FORRETNINGSPARTNER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post@sr-bank-fp.no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www.sr-bank-fp.no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990 945 748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