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e6d468ef5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5b861f3214a1f"/>
  </p:sldMasterIdLst>
  <p:sldIdLst>
    <p:sldId xmlns:r="http://schemas.openxmlformats.org/officeDocument/2006/relationships" id="256" r:id="R1d39624551d9418e"/>
    <p:sldId xmlns:r="http://schemas.openxmlformats.org/officeDocument/2006/relationships" id="257" r:id="Rf16f679372164c08"/>
    <p:sldId xmlns:r="http://schemas.openxmlformats.org/officeDocument/2006/relationships" id="258" r:id="R78b8f41441d0410b"/>
    <p:sldId xmlns:r="http://schemas.openxmlformats.org/officeDocument/2006/relationships" id="259" r:id="Rb283cd64ac6c4eb1"/>
    <p:sldId xmlns:r="http://schemas.openxmlformats.org/officeDocument/2006/relationships" id="260" r:id="Rad9b8293c1034402"/>
    <p:sldId xmlns:r="http://schemas.openxmlformats.org/officeDocument/2006/relationships" id="261" r:id="R41c2034d667a4531"/>
    <p:sldId xmlns:r="http://schemas.openxmlformats.org/officeDocument/2006/relationships" id="262" r:id="R1d6253e0ad36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5b861f3214a1f" /><Relationship Type="http://schemas.openxmlformats.org/officeDocument/2006/relationships/slide" Target="/ppt/slides/slide1.xml" Id="R1d39624551d9418e" /><Relationship Type="http://schemas.openxmlformats.org/officeDocument/2006/relationships/slide" Target="/ppt/slides/slide2.xml" Id="Rf16f679372164c08" /><Relationship Type="http://schemas.openxmlformats.org/officeDocument/2006/relationships/slide" Target="/ppt/slides/slide3.xml" Id="R78b8f41441d0410b" /><Relationship Type="http://schemas.openxmlformats.org/officeDocument/2006/relationships/slide" Target="/ppt/slides/slide4.xml" Id="Rb283cd64ac6c4eb1" /><Relationship Type="http://schemas.openxmlformats.org/officeDocument/2006/relationships/slide" Target="/ppt/slides/slide5.xml" Id="Rad9b8293c1034402" /><Relationship Type="http://schemas.openxmlformats.org/officeDocument/2006/relationships/slide" Target="/ppt/slides/slide6.xml" Id="R41c2034d667a4531" /><Relationship Type="http://schemas.openxmlformats.org/officeDocument/2006/relationships/slide" Target="/ppt/slides/slide7.xml" Id="R1d6253e0ad36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474e73ecc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496b3d6a40f8" /><Relationship Type="http://schemas.openxmlformats.org/officeDocument/2006/relationships/theme" Target="/ppt/slideMasters/theme/theme1.xml" Id="R41bd9e79d502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a496b3d6a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45d6aa5f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a5e0deb4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6cedad5e5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e314064e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f61b6a13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655ae4925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d570a39f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990 899 797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