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322015f5b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f4d38d37d49da"/>
  </p:sldMasterIdLst>
  <p:sldIdLst>
    <p:sldId xmlns:r="http://schemas.openxmlformats.org/officeDocument/2006/relationships" id="256" r:id="R288e4ff0b36042e4"/>
    <p:sldId xmlns:r="http://schemas.openxmlformats.org/officeDocument/2006/relationships" id="257" r:id="Rfdf9c399b7654b87"/>
    <p:sldId xmlns:r="http://schemas.openxmlformats.org/officeDocument/2006/relationships" id="258" r:id="R0163855504a54d51"/>
    <p:sldId xmlns:r="http://schemas.openxmlformats.org/officeDocument/2006/relationships" id="259" r:id="Rdb9ddef55b4e4828"/>
    <p:sldId xmlns:r="http://schemas.openxmlformats.org/officeDocument/2006/relationships" id="260" r:id="R28377688190f4d21"/>
    <p:sldId xmlns:r="http://schemas.openxmlformats.org/officeDocument/2006/relationships" id="261" r:id="Ra662109079414c67"/>
    <p:sldId xmlns:r="http://schemas.openxmlformats.org/officeDocument/2006/relationships" id="262" r:id="Rf6e628df9cd1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f4d38d37d49da" /><Relationship Type="http://schemas.openxmlformats.org/officeDocument/2006/relationships/slide" Target="/ppt/slides/slide1.xml" Id="R288e4ff0b36042e4" /><Relationship Type="http://schemas.openxmlformats.org/officeDocument/2006/relationships/slide" Target="/ppt/slides/slide2.xml" Id="Rfdf9c399b7654b87" /><Relationship Type="http://schemas.openxmlformats.org/officeDocument/2006/relationships/slide" Target="/ppt/slides/slide3.xml" Id="R0163855504a54d51" /><Relationship Type="http://schemas.openxmlformats.org/officeDocument/2006/relationships/slide" Target="/ppt/slides/slide4.xml" Id="Rdb9ddef55b4e4828" /><Relationship Type="http://schemas.openxmlformats.org/officeDocument/2006/relationships/slide" Target="/ppt/slides/slide5.xml" Id="R28377688190f4d21" /><Relationship Type="http://schemas.openxmlformats.org/officeDocument/2006/relationships/slide" Target="/ppt/slides/slide6.xml" Id="Ra662109079414c67" /><Relationship Type="http://schemas.openxmlformats.org/officeDocument/2006/relationships/slide" Target="/ppt/slides/slide7.xml" Id="Rf6e628df9cd1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cc4ba2db1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bcb3921af44f4" /><Relationship Type="http://schemas.openxmlformats.org/officeDocument/2006/relationships/theme" Target="/ppt/slideMasters/theme/theme1.xml" Id="R73c5faa1d067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bcb3921af44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bd3206d86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d795bbf64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6cbffd639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d29a917c2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4bafafe99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333fbff584f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9c6f83c0a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3 194 641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DYRDAHL METTE FINSRUD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Dyrdahl, Sandebuktveien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