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34dafbd39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dc1aa193a4169"/>
  </p:sldMasterIdLst>
  <p:sldIdLst>
    <p:sldId xmlns:r="http://schemas.openxmlformats.org/officeDocument/2006/relationships" id="256" r:id="Rf3f631cfef4749e7"/>
    <p:sldId xmlns:r="http://schemas.openxmlformats.org/officeDocument/2006/relationships" id="257" r:id="R5401a274e7c84078"/>
    <p:sldId xmlns:r="http://schemas.openxmlformats.org/officeDocument/2006/relationships" id="258" r:id="R51f2cd2eaed34684"/>
    <p:sldId xmlns:r="http://schemas.openxmlformats.org/officeDocument/2006/relationships" id="259" r:id="Rd5a99735cb7a482f"/>
    <p:sldId xmlns:r="http://schemas.openxmlformats.org/officeDocument/2006/relationships" id="260" r:id="Raa820fb78ca54f71"/>
    <p:sldId xmlns:r="http://schemas.openxmlformats.org/officeDocument/2006/relationships" id="261" r:id="R1f63a3c4d5224ae6"/>
    <p:sldId xmlns:r="http://schemas.openxmlformats.org/officeDocument/2006/relationships" id="262" r:id="Rdbce37d0add5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dc1aa193a4169" /><Relationship Type="http://schemas.openxmlformats.org/officeDocument/2006/relationships/slide" Target="/ppt/slides/slide1.xml" Id="Rf3f631cfef4749e7" /><Relationship Type="http://schemas.openxmlformats.org/officeDocument/2006/relationships/slide" Target="/ppt/slides/slide2.xml" Id="R5401a274e7c84078" /><Relationship Type="http://schemas.openxmlformats.org/officeDocument/2006/relationships/slide" Target="/ppt/slides/slide3.xml" Id="R51f2cd2eaed34684" /><Relationship Type="http://schemas.openxmlformats.org/officeDocument/2006/relationships/slide" Target="/ppt/slides/slide4.xml" Id="Rd5a99735cb7a482f" /><Relationship Type="http://schemas.openxmlformats.org/officeDocument/2006/relationships/slide" Target="/ppt/slides/slide5.xml" Id="Raa820fb78ca54f71" /><Relationship Type="http://schemas.openxmlformats.org/officeDocument/2006/relationships/slide" Target="/ppt/slides/slide6.xml" Id="R1f63a3c4d5224ae6" /><Relationship Type="http://schemas.openxmlformats.org/officeDocument/2006/relationships/slide" Target="/ppt/slides/slide7.xml" Id="Rdbce37d0add5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332ceb67c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74a72a114b05" /><Relationship Type="http://schemas.openxmlformats.org/officeDocument/2006/relationships/theme" Target="/ppt/slideMasters/theme/theme1.xml" Id="Rb41dbbe0cfb7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974a72a11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050e6411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a7dc4db9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3770b4a4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8d2e3ea2d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23db27ba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5bd624f7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bb2bbdb9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