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b2a5eef5724c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e7dbe198b491e"/>
  </p:sldMasterIdLst>
  <p:sldIdLst>
    <p:sldId xmlns:r="http://schemas.openxmlformats.org/officeDocument/2006/relationships" id="256" r:id="R27fafe4e227947fa"/>
    <p:sldId xmlns:r="http://schemas.openxmlformats.org/officeDocument/2006/relationships" id="257" r:id="R6a04f8787a464ef2"/>
    <p:sldId xmlns:r="http://schemas.openxmlformats.org/officeDocument/2006/relationships" id="258" r:id="R1a71cfe5d5fe4d06"/>
    <p:sldId xmlns:r="http://schemas.openxmlformats.org/officeDocument/2006/relationships" id="259" r:id="Rd4c5f2832f05403e"/>
    <p:sldId xmlns:r="http://schemas.openxmlformats.org/officeDocument/2006/relationships" id="260" r:id="Rd3a96efc6e684fe7"/>
    <p:sldId xmlns:r="http://schemas.openxmlformats.org/officeDocument/2006/relationships" id="261" r:id="R84d60e4e235b48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e7dbe198b491e" /><Relationship Type="http://schemas.openxmlformats.org/officeDocument/2006/relationships/slide" Target="/ppt/slides/slide1.xml" Id="R27fafe4e227947fa" /><Relationship Type="http://schemas.openxmlformats.org/officeDocument/2006/relationships/slide" Target="/ppt/slides/slide2.xml" Id="R6a04f8787a464ef2" /><Relationship Type="http://schemas.openxmlformats.org/officeDocument/2006/relationships/slide" Target="/ppt/slides/slide3.xml" Id="R1a71cfe5d5fe4d06" /><Relationship Type="http://schemas.openxmlformats.org/officeDocument/2006/relationships/slide" Target="/ppt/slides/slide4.xml" Id="Rd4c5f2832f05403e" /><Relationship Type="http://schemas.openxmlformats.org/officeDocument/2006/relationships/slide" Target="/ppt/slides/slide5.xml" Id="Rd3a96efc6e684fe7" /><Relationship Type="http://schemas.openxmlformats.org/officeDocument/2006/relationships/slide" Target="/ppt/slides/slide6.xml" Id="R84d60e4e235b48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ffb9f6263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09118e6944dc2" /><Relationship Type="http://schemas.openxmlformats.org/officeDocument/2006/relationships/theme" Target="/ppt/slideMasters/theme/theme1.xml" Id="R20a1553c929842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09118e6944d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6b7f7906e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3781653fe49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6006e589643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f154a0b8f4d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a7f4b705f46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5e3400011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RELYNWA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Nordvestre Jar, Jarveien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03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