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314958993c43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7d67ba84da4874"/>
  </p:sldMasterIdLst>
  <p:sldIdLst>
    <p:sldId xmlns:r="http://schemas.openxmlformats.org/officeDocument/2006/relationships" id="256" r:id="Rdd64e9657d21426d"/>
    <p:sldId xmlns:r="http://schemas.openxmlformats.org/officeDocument/2006/relationships" id="257" r:id="R47f2ea98e83c4b85"/>
    <p:sldId xmlns:r="http://schemas.openxmlformats.org/officeDocument/2006/relationships" id="258" r:id="R7a45c0f2a3cf44e5"/>
    <p:sldId xmlns:r="http://schemas.openxmlformats.org/officeDocument/2006/relationships" id="259" r:id="R7102661204ae4757"/>
    <p:sldId xmlns:r="http://schemas.openxmlformats.org/officeDocument/2006/relationships" id="260" r:id="R08b29e7271ba4c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7d67ba84da4874" /><Relationship Type="http://schemas.openxmlformats.org/officeDocument/2006/relationships/slide" Target="/ppt/slides/slide1.xml" Id="Rdd64e9657d21426d" /><Relationship Type="http://schemas.openxmlformats.org/officeDocument/2006/relationships/slide" Target="/ppt/slides/slide2.xml" Id="R47f2ea98e83c4b85" /><Relationship Type="http://schemas.openxmlformats.org/officeDocument/2006/relationships/slide" Target="/ppt/slides/slide3.xml" Id="R7a45c0f2a3cf44e5" /><Relationship Type="http://schemas.openxmlformats.org/officeDocument/2006/relationships/slide" Target="/ppt/slides/slide4.xml" Id="R7102661204ae4757" /><Relationship Type="http://schemas.openxmlformats.org/officeDocument/2006/relationships/slide" Target="/ppt/slides/slide5.xml" Id="R08b29e7271ba4c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9e2319019d43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fb5947b85d4f70" /><Relationship Type="http://schemas.openxmlformats.org/officeDocument/2006/relationships/theme" Target="/ppt/slideMasters/theme/theme1.xml" Id="Re6dee72e5cb742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fb5947b85d4f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0d051e5004f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5c92b273084f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083722c0bf4a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2ad511be24e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d42e2d930a4e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AVANT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AVANT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990 788 413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 BYGG AS</a:t>
            </a:r>
          </a:p>
        </p:txBody>
      </p:sp>
    </p:spTree>
  </p:cSld>
  <p:clrMapOvr>
    <a:masterClrMapping xmlns:a="http://schemas.openxmlformats.org/drawingml/2006/main"/>
  </p:clrMapOvr>
</p:sld>
</file>