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3c91ec247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3314d3faa485f"/>
  </p:sldMasterIdLst>
  <p:sldIdLst>
    <p:sldId xmlns:r="http://schemas.openxmlformats.org/officeDocument/2006/relationships" id="256" r:id="R50f0272423b24261"/>
    <p:sldId xmlns:r="http://schemas.openxmlformats.org/officeDocument/2006/relationships" id="257" r:id="Re4e5cb5df5f34e76"/>
    <p:sldId xmlns:r="http://schemas.openxmlformats.org/officeDocument/2006/relationships" id="258" r:id="R0da7c787a9b34393"/>
    <p:sldId xmlns:r="http://schemas.openxmlformats.org/officeDocument/2006/relationships" id="259" r:id="R5482081cd6f243c8"/>
    <p:sldId xmlns:r="http://schemas.openxmlformats.org/officeDocument/2006/relationships" id="260" r:id="R120b3e857a0a4475"/>
    <p:sldId xmlns:r="http://schemas.openxmlformats.org/officeDocument/2006/relationships" id="261" r:id="R9ceca3bf09c4467c"/>
    <p:sldId xmlns:r="http://schemas.openxmlformats.org/officeDocument/2006/relationships" id="262" r:id="Rcabc587eefab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3314d3faa485f" /><Relationship Type="http://schemas.openxmlformats.org/officeDocument/2006/relationships/slide" Target="/ppt/slides/slide1.xml" Id="R50f0272423b24261" /><Relationship Type="http://schemas.openxmlformats.org/officeDocument/2006/relationships/slide" Target="/ppt/slides/slide2.xml" Id="Re4e5cb5df5f34e76" /><Relationship Type="http://schemas.openxmlformats.org/officeDocument/2006/relationships/slide" Target="/ppt/slides/slide3.xml" Id="R0da7c787a9b34393" /><Relationship Type="http://schemas.openxmlformats.org/officeDocument/2006/relationships/slide" Target="/ppt/slides/slide4.xml" Id="R5482081cd6f243c8" /><Relationship Type="http://schemas.openxmlformats.org/officeDocument/2006/relationships/slide" Target="/ppt/slides/slide5.xml" Id="R120b3e857a0a4475" /><Relationship Type="http://schemas.openxmlformats.org/officeDocument/2006/relationships/slide" Target="/ppt/slides/slide6.xml" Id="R9ceca3bf09c4467c" /><Relationship Type="http://schemas.openxmlformats.org/officeDocument/2006/relationships/slide" Target="/ppt/slides/slide7.xml" Id="Rcabc587eefab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c1d69573f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710d67844a03" /><Relationship Type="http://schemas.openxmlformats.org/officeDocument/2006/relationships/theme" Target="/ppt/slideMasters/theme/theme1.xml" Id="R12fe6507cfe4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2710d6784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2a3b83055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de5c6c46e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1bd02f24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5a2142f1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8dca8fd8a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4ae9f44b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dfa1a4ca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