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0b7b0abac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eabf694ea43ae"/>
  </p:sldMasterIdLst>
  <p:sldIdLst>
    <p:sldId xmlns:r="http://schemas.openxmlformats.org/officeDocument/2006/relationships" id="256" r:id="R0ba9ef6b107341f2"/>
    <p:sldId xmlns:r="http://schemas.openxmlformats.org/officeDocument/2006/relationships" id="257" r:id="R3bcfa07d50a24484"/>
    <p:sldId xmlns:r="http://schemas.openxmlformats.org/officeDocument/2006/relationships" id="258" r:id="Rbb569d5a982b4e99"/>
    <p:sldId xmlns:r="http://schemas.openxmlformats.org/officeDocument/2006/relationships" id="259" r:id="R85f327a4194b4a6f"/>
    <p:sldId xmlns:r="http://schemas.openxmlformats.org/officeDocument/2006/relationships" id="260" r:id="R69fb2d37e56f40db"/>
    <p:sldId xmlns:r="http://schemas.openxmlformats.org/officeDocument/2006/relationships" id="261" r:id="R06be461f5e774711"/>
    <p:sldId xmlns:r="http://schemas.openxmlformats.org/officeDocument/2006/relationships" id="262" r:id="R50156c8b11cd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eabf694ea43ae" /><Relationship Type="http://schemas.openxmlformats.org/officeDocument/2006/relationships/slide" Target="/ppt/slides/slide1.xml" Id="R0ba9ef6b107341f2" /><Relationship Type="http://schemas.openxmlformats.org/officeDocument/2006/relationships/slide" Target="/ppt/slides/slide2.xml" Id="R3bcfa07d50a24484" /><Relationship Type="http://schemas.openxmlformats.org/officeDocument/2006/relationships/slide" Target="/ppt/slides/slide3.xml" Id="Rbb569d5a982b4e99" /><Relationship Type="http://schemas.openxmlformats.org/officeDocument/2006/relationships/slide" Target="/ppt/slides/slide4.xml" Id="R85f327a4194b4a6f" /><Relationship Type="http://schemas.openxmlformats.org/officeDocument/2006/relationships/slide" Target="/ppt/slides/slide5.xml" Id="R69fb2d37e56f40db" /><Relationship Type="http://schemas.openxmlformats.org/officeDocument/2006/relationships/slide" Target="/ppt/slides/slide6.xml" Id="R06be461f5e774711" /><Relationship Type="http://schemas.openxmlformats.org/officeDocument/2006/relationships/slide" Target="/ppt/slides/slide7.xml" Id="R50156c8b11cd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7c1451c85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1568eca44878" /><Relationship Type="http://schemas.openxmlformats.org/officeDocument/2006/relationships/theme" Target="/ppt/slideMasters/theme/theme1.xml" Id="Rf5a9f4ea40b6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b1568eca4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160886f29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86b55ae86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dd15269f5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91192c5e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c164af6ae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112a5d95c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6355b798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