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7ec732e1a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bba8ce6b04a84"/>
  </p:sldMasterIdLst>
  <p:sldIdLst>
    <p:sldId xmlns:r="http://schemas.openxmlformats.org/officeDocument/2006/relationships" id="256" r:id="R88dcf87ee8264c39"/>
    <p:sldId xmlns:r="http://schemas.openxmlformats.org/officeDocument/2006/relationships" id="257" r:id="Rcdf7c65b94b14954"/>
    <p:sldId xmlns:r="http://schemas.openxmlformats.org/officeDocument/2006/relationships" id="258" r:id="Re28b625da86945ea"/>
    <p:sldId xmlns:r="http://schemas.openxmlformats.org/officeDocument/2006/relationships" id="259" r:id="Rf2e40f6eaca34c96"/>
    <p:sldId xmlns:r="http://schemas.openxmlformats.org/officeDocument/2006/relationships" id="260" r:id="R4d002a6c70ac45a7"/>
    <p:sldId xmlns:r="http://schemas.openxmlformats.org/officeDocument/2006/relationships" id="261" r:id="R33fb375e16ac4c35"/>
    <p:sldId xmlns:r="http://schemas.openxmlformats.org/officeDocument/2006/relationships" id="262" r:id="Rf1225cd3a4fc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bba8ce6b04a84" /><Relationship Type="http://schemas.openxmlformats.org/officeDocument/2006/relationships/slide" Target="/ppt/slides/slide1.xml" Id="R88dcf87ee8264c39" /><Relationship Type="http://schemas.openxmlformats.org/officeDocument/2006/relationships/slide" Target="/ppt/slides/slide2.xml" Id="Rcdf7c65b94b14954" /><Relationship Type="http://schemas.openxmlformats.org/officeDocument/2006/relationships/slide" Target="/ppt/slides/slide3.xml" Id="Re28b625da86945ea" /><Relationship Type="http://schemas.openxmlformats.org/officeDocument/2006/relationships/slide" Target="/ppt/slides/slide4.xml" Id="Rf2e40f6eaca34c96" /><Relationship Type="http://schemas.openxmlformats.org/officeDocument/2006/relationships/slide" Target="/ppt/slides/slide5.xml" Id="R4d002a6c70ac45a7" /><Relationship Type="http://schemas.openxmlformats.org/officeDocument/2006/relationships/slide" Target="/ppt/slides/slide6.xml" Id="R33fb375e16ac4c35" /><Relationship Type="http://schemas.openxmlformats.org/officeDocument/2006/relationships/slide" Target="/ppt/slides/slide7.xml" Id="Rf1225cd3a4fc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f81d8fc5f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344356694222" /><Relationship Type="http://schemas.openxmlformats.org/officeDocument/2006/relationships/theme" Target="/ppt/slideMasters/theme/theme1.xml" Id="R456e74631dda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734435669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3344b92d24b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020774d8f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a439f3d5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0d1fff6d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34763125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1f5b1855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00ce0fbe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EIRA REVISJON &amp;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41 013 170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4 873 140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13 161 728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BENT WESSEL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FRAMHUS KOLBJØRN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91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EIRA REVISJON &amp; RÅDGIVNING AS</a:t>
            </a:r>
          </a:p>
        </p:txBody>
      </p:sp>
    </p:spTree>
  </p:cSld>
  <p:clrMapOvr>
    <a:masterClrMapping xmlns:a="http://schemas.openxmlformats.org/drawingml/2006/main"/>
  </p:clrMapOvr>
</p:sld>
</file>