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da73aa81b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591cd92514067"/>
  </p:sldMasterIdLst>
  <p:sldIdLst>
    <p:sldId xmlns:r="http://schemas.openxmlformats.org/officeDocument/2006/relationships" id="256" r:id="R9f744e87936c470f"/>
    <p:sldId xmlns:r="http://schemas.openxmlformats.org/officeDocument/2006/relationships" id="257" r:id="R299644c91540491c"/>
    <p:sldId xmlns:r="http://schemas.openxmlformats.org/officeDocument/2006/relationships" id="258" r:id="Rb1694765136f48cd"/>
    <p:sldId xmlns:r="http://schemas.openxmlformats.org/officeDocument/2006/relationships" id="259" r:id="R7b302b3dce354a5a"/>
    <p:sldId xmlns:r="http://schemas.openxmlformats.org/officeDocument/2006/relationships" id="260" r:id="R1bad070d71dc4e4b"/>
    <p:sldId xmlns:r="http://schemas.openxmlformats.org/officeDocument/2006/relationships" id="261" r:id="R46e0632abf854dba"/>
    <p:sldId xmlns:r="http://schemas.openxmlformats.org/officeDocument/2006/relationships" id="262" r:id="R9c627b2500c5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91cd92514067" /><Relationship Type="http://schemas.openxmlformats.org/officeDocument/2006/relationships/slide" Target="/ppt/slides/slide1.xml" Id="R9f744e87936c470f" /><Relationship Type="http://schemas.openxmlformats.org/officeDocument/2006/relationships/slide" Target="/ppt/slides/slide2.xml" Id="R299644c91540491c" /><Relationship Type="http://schemas.openxmlformats.org/officeDocument/2006/relationships/slide" Target="/ppt/slides/slide3.xml" Id="Rb1694765136f48cd" /><Relationship Type="http://schemas.openxmlformats.org/officeDocument/2006/relationships/slide" Target="/ppt/slides/slide4.xml" Id="R7b302b3dce354a5a" /><Relationship Type="http://schemas.openxmlformats.org/officeDocument/2006/relationships/slide" Target="/ppt/slides/slide5.xml" Id="R1bad070d71dc4e4b" /><Relationship Type="http://schemas.openxmlformats.org/officeDocument/2006/relationships/slide" Target="/ppt/slides/slide6.xml" Id="R46e0632abf854dba" /><Relationship Type="http://schemas.openxmlformats.org/officeDocument/2006/relationships/slide" Target="/ppt/slides/slide7.xml" Id="R9c627b2500c5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10cd8b76c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f6b462b0492e" /><Relationship Type="http://schemas.openxmlformats.org/officeDocument/2006/relationships/theme" Target="/ppt/slideMasters/theme/theme1.xml" Id="Ref536ce1c67c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4f6b462b0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a1038a49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fcd51a03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e3c6abdd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e3ec22d0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e496f030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eb2d1580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06912272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