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54538cff4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2e2468d704100"/>
  </p:sldMasterIdLst>
  <p:sldIdLst>
    <p:sldId xmlns:r="http://schemas.openxmlformats.org/officeDocument/2006/relationships" id="256" r:id="R0190a5ea843a4719"/>
    <p:sldId xmlns:r="http://schemas.openxmlformats.org/officeDocument/2006/relationships" id="257" r:id="R2405457f514f4af4"/>
    <p:sldId xmlns:r="http://schemas.openxmlformats.org/officeDocument/2006/relationships" id="258" r:id="R13779840aa0c4c3d"/>
    <p:sldId xmlns:r="http://schemas.openxmlformats.org/officeDocument/2006/relationships" id="259" r:id="R9000e3cc785a4b45"/>
    <p:sldId xmlns:r="http://schemas.openxmlformats.org/officeDocument/2006/relationships" id="260" r:id="Rd5f9b9abf2984149"/>
    <p:sldId xmlns:r="http://schemas.openxmlformats.org/officeDocument/2006/relationships" id="261" r:id="Ra8f5c9ee3d6e4457"/>
    <p:sldId xmlns:r="http://schemas.openxmlformats.org/officeDocument/2006/relationships" id="262" r:id="R38b3bde19551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2e2468d704100" /><Relationship Type="http://schemas.openxmlformats.org/officeDocument/2006/relationships/slide" Target="/ppt/slides/slide1.xml" Id="R0190a5ea843a4719" /><Relationship Type="http://schemas.openxmlformats.org/officeDocument/2006/relationships/slide" Target="/ppt/slides/slide2.xml" Id="R2405457f514f4af4" /><Relationship Type="http://schemas.openxmlformats.org/officeDocument/2006/relationships/slide" Target="/ppt/slides/slide3.xml" Id="R13779840aa0c4c3d" /><Relationship Type="http://schemas.openxmlformats.org/officeDocument/2006/relationships/slide" Target="/ppt/slides/slide4.xml" Id="R9000e3cc785a4b45" /><Relationship Type="http://schemas.openxmlformats.org/officeDocument/2006/relationships/slide" Target="/ppt/slides/slide5.xml" Id="Rd5f9b9abf2984149" /><Relationship Type="http://schemas.openxmlformats.org/officeDocument/2006/relationships/slide" Target="/ppt/slides/slide6.xml" Id="Ra8f5c9ee3d6e4457" /><Relationship Type="http://schemas.openxmlformats.org/officeDocument/2006/relationships/slide" Target="/ppt/slides/slide7.xml" Id="R38b3bde19551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af05e4696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2d352bf59470f" /><Relationship Type="http://schemas.openxmlformats.org/officeDocument/2006/relationships/theme" Target="/ppt/slideMasters/theme/theme1.xml" Id="R365b17fdf95e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2d352bf59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a9d55c3c9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c4626d3f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0d658ebd6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27ffa0ef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f9de4af6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dbb26c9974e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2291cb6f9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