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2d7d147d74f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376d34283c419a"/>
  </p:sldMasterIdLst>
  <p:sldIdLst>
    <p:sldId xmlns:r="http://schemas.openxmlformats.org/officeDocument/2006/relationships" id="256" r:id="R310b6b330bfd4160"/>
    <p:sldId xmlns:r="http://schemas.openxmlformats.org/officeDocument/2006/relationships" id="257" r:id="Rfcd46ad9d4cf43ee"/>
    <p:sldId xmlns:r="http://schemas.openxmlformats.org/officeDocument/2006/relationships" id="258" r:id="R6e46325b03c54652"/>
    <p:sldId xmlns:r="http://schemas.openxmlformats.org/officeDocument/2006/relationships" id="259" r:id="Rc4bd37dbf76d4bd5"/>
    <p:sldId xmlns:r="http://schemas.openxmlformats.org/officeDocument/2006/relationships" id="260" r:id="R5c562e8489eb4d61"/>
    <p:sldId xmlns:r="http://schemas.openxmlformats.org/officeDocument/2006/relationships" id="261" r:id="Rdfa2ae5c5c2443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76d34283c419a" /><Relationship Type="http://schemas.openxmlformats.org/officeDocument/2006/relationships/slide" Target="/ppt/slides/slide1.xml" Id="R310b6b330bfd4160" /><Relationship Type="http://schemas.openxmlformats.org/officeDocument/2006/relationships/slide" Target="/ppt/slides/slide2.xml" Id="Rfcd46ad9d4cf43ee" /><Relationship Type="http://schemas.openxmlformats.org/officeDocument/2006/relationships/slide" Target="/ppt/slides/slide3.xml" Id="R6e46325b03c54652" /><Relationship Type="http://schemas.openxmlformats.org/officeDocument/2006/relationships/slide" Target="/ppt/slides/slide4.xml" Id="Rc4bd37dbf76d4bd5" /><Relationship Type="http://schemas.openxmlformats.org/officeDocument/2006/relationships/slide" Target="/ppt/slides/slide5.xml" Id="R5c562e8489eb4d61" /><Relationship Type="http://schemas.openxmlformats.org/officeDocument/2006/relationships/slide" Target="/ppt/slides/slide6.xml" Id="Rdfa2ae5c5c2443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b7b799d8d40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d45e19b4f431f" /><Relationship Type="http://schemas.openxmlformats.org/officeDocument/2006/relationships/theme" Target="/ppt/slideMasters/theme/theme1.xml" Id="Red133e3028da48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7d45e19b4f43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835adbb364e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14b67a90343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c9c4c30f441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e598da69c48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85488fdc249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3296d7a084c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