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2c7d42bca348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6436c2731444fa"/>
  </p:sldMasterIdLst>
  <p:sldIdLst>
    <p:sldId xmlns:r="http://schemas.openxmlformats.org/officeDocument/2006/relationships" id="256" r:id="R1060411234a04735"/>
    <p:sldId xmlns:r="http://schemas.openxmlformats.org/officeDocument/2006/relationships" id="257" r:id="Rf6334072d9cc4e4a"/>
    <p:sldId xmlns:r="http://schemas.openxmlformats.org/officeDocument/2006/relationships" id="258" r:id="R5023302934514d58"/>
    <p:sldId xmlns:r="http://schemas.openxmlformats.org/officeDocument/2006/relationships" id="259" r:id="Rcb4cbfb0b5354fe1"/>
    <p:sldId xmlns:r="http://schemas.openxmlformats.org/officeDocument/2006/relationships" id="260" r:id="R845d9ae7cd2b4d5e"/>
    <p:sldId xmlns:r="http://schemas.openxmlformats.org/officeDocument/2006/relationships" id="261" r:id="R1dcbe80192534fe9"/>
    <p:sldId xmlns:r="http://schemas.openxmlformats.org/officeDocument/2006/relationships" id="262" r:id="Rd1f17bcfbef54b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6436c2731444fa" /><Relationship Type="http://schemas.openxmlformats.org/officeDocument/2006/relationships/slide" Target="/ppt/slides/slide1.xml" Id="R1060411234a04735" /><Relationship Type="http://schemas.openxmlformats.org/officeDocument/2006/relationships/slide" Target="/ppt/slides/slide2.xml" Id="Rf6334072d9cc4e4a" /><Relationship Type="http://schemas.openxmlformats.org/officeDocument/2006/relationships/slide" Target="/ppt/slides/slide3.xml" Id="R5023302934514d58" /><Relationship Type="http://schemas.openxmlformats.org/officeDocument/2006/relationships/slide" Target="/ppt/slides/slide4.xml" Id="Rcb4cbfb0b5354fe1" /><Relationship Type="http://schemas.openxmlformats.org/officeDocument/2006/relationships/slide" Target="/ppt/slides/slide5.xml" Id="R845d9ae7cd2b4d5e" /><Relationship Type="http://schemas.openxmlformats.org/officeDocument/2006/relationships/slide" Target="/ppt/slides/slide6.xml" Id="R1dcbe80192534fe9" /><Relationship Type="http://schemas.openxmlformats.org/officeDocument/2006/relationships/slide" Target="/ppt/slides/slide7.xml" Id="Rd1f17bcfbef54b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e43f4b55d49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ad17057544d28" /><Relationship Type="http://schemas.openxmlformats.org/officeDocument/2006/relationships/theme" Target="/ppt/slideMasters/theme/theme1.xml" Id="R34f857b214f945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bad17057544d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feb30af7140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8cd59a7f943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c4af76f9249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76778bdd74d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8dadcc35d47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4edaee69849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9836d7b8141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TELEREVISJON AS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10 250 739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270 580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177 674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1 042 237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2 599 380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ESPELAND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Steinsrudvegen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44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post@telerevisjon.no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www.telerevisjon.no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990 174 873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