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eecc5f8f4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0bbb570424b69"/>
  </p:sldMasterIdLst>
  <p:sldIdLst>
    <p:sldId xmlns:r="http://schemas.openxmlformats.org/officeDocument/2006/relationships" id="256" r:id="R84206fdcbd964c06"/>
    <p:sldId xmlns:r="http://schemas.openxmlformats.org/officeDocument/2006/relationships" id="257" r:id="Rf8ca5ba0fcb64485"/>
    <p:sldId xmlns:r="http://schemas.openxmlformats.org/officeDocument/2006/relationships" id="258" r:id="R8bb922f96426453c"/>
    <p:sldId xmlns:r="http://schemas.openxmlformats.org/officeDocument/2006/relationships" id="259" r:id="R1b6e5d751dc64168"/>
    <p:sldId xmlns:r="http://schemas.openxmlformats.org/officeDocument/2006/relationships" id="260" r:id="Re17abd9639e04e19"/>
    <p:sldId xmlns:r="http://schemas.openxmlformats.org/officeDocument/2006/relationships" id="261" r:id="R6e3dd84480b54c7d"/>
    <p:sldId xmlns:r="http://schemas.openxmlformats.org/officeDocument/2006/relationships" id="262" r:id="R1b3212f2bcf5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0bbb570424b69" /><Relationship Type="http://schemas.openxmlformats.org/officeDocument/2006/relationships/slide" Target="/ppt/slides/slide1.xml" Id="R84206fdcbd964c06" /><Relationship Type="http://schemas.openxmlformats.org/officeDocument/2006/relationships/slide" Target="/ppt/slides/slide2.xml" Id="Rf8ca5ba0fcb64485" /><Relationship Type="http://schemas.openxmlformats.org/officeDocument/2006/relationships/slide" Target="/ppt/slides/slide3.xml" Id="R8bb922f96426453c" /><Relationship Type="http://schemas.openxmlformats.org/officeDocument/2006/relationships/slide" Target="/ppt/slides/slide4.xml" Id="R1b6e5d751dc64168" /><Relationship Type="http://schemas.openxmlformats.org/officeDocument/2006/relationships/slide" Target="/ppt/slides/slide5.xml" Id="Re17abd9639e04e19" /><Relationship Type="http://schemas.openxmlformats.org/officeDocument/2006/relationships/slide" Target="/ppt/slides/slide6.xml" Id="R6e3dd84480b54c7d" /><Relationship Type="http://schemas.openxmlformats.org/officeDocument/2006/relationships/slide" Target="/ppt/slides/slide7.xml" Id="R1b3212f2bcf5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1b0864865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a89c31ed4b1b" /><Relationship Type="http://schemas.openxmlformats.org/officeDocument/2006/relationships/theme" Target="/ppt/slideMasters/theme/theme1.xml" Id="R2c7f29127860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4a89c31ed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a86a9c88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c6e78296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6bf46587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b5d6b6b5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03fe97c5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3915cb88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40e21fff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LINDALEN CAPITAL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