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2499bf76c8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de02fa8d1c4e99"/>
  </p:sldMasterIdLst>
  <p:sldIdLst>
    <p:sldId xmlns:r="http://schemas.openxmlformats.org/officeDocument/2006/relationships" id="256" r:id="R94fd318b78024b53"/>
    <p:sldId xmlns:r="http://schemas.openxmlformats.org/officeDocument/2006/relationships" id="257" r:id="Rc4dc81ee171a4e46"/>
    <p:sldId xmlns:r="http://schemas.openxmlformats.org/officeDocument/2006/relationships" id="258" r:id="R8f5e61c732cd4581"/>
    <p:sldId xmlns:r="http://schemas.openxmlformats.org/officeDocument/2006/relationships" id="259" r:id="R9ac99559147f4680"/>
    <p:sldId xmlns:r="http://schemas.openxmlformats.org/officeDocument/2006/relationships" id="260" r:id="R540d123401f4492f"/>
    <p:sldId xmlns:r="http://schemas.openxmlformats.org/officeDocument/2006/relationships" id="261" r:id="Rc90cb372165b47da"/>
    <p:sldId xmlns:r="http://schemas.openxmlformats.org/officeDocument/2006/relationships" id="262" r:id="Rb78914e0d6c641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de02fa8d1c4e99" /><Relationship Type="http://schemas.openxmlformats.org/officeDocument/2006/relationships/slide" Target="/ppt/slides/slide1.xml" Id="R94fd318b78024b53" /><Relationship Type="http://schemas.openxmlformats.org/officeDocument/2006/relationships/slide" Target="/ppt/slides/slide2.xml" Id="Rc4dc81ee171a4e46" /><Relationship Type="http://schemas.openxmlformats.org/officeDocument/2006/relationships/slide" Target="/ppt/slides/slide3.xml" Id="R8f5e61c732cd4581" /><Relationship Type="http://schemas.openxmlformats.org/officeDocument/2006/relationships/slide" Target="/ppt/slides/slide4.xml" Id="R9ac99559147f4680" /><Relationship Type="http://schemas.openxmlformats.org/officeDocument/2006/relationships/slide" Target="/ppt/slides/slide5.xml" Id="R540d123401f4492f" /><Relationship Type="http://schemas.openxmlformats.org/officeDocument/2006/relationships/slide" Target="/ppt/slides/slide6.xml" Id="Rc90cb372165b47da" /><Relationship Type="http://schemas.openxmlformats.org/officeDocument/2006/relationships/slide" Target="/ppt/slides/slide7.xml" Id="Rb78914e0d6c641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b18c6ff654a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cb4452f0ff4121" /><Relationship Type="http://schemas.openxmlformats.org/officeDocument/2006/relationships/theme" Target="/ppt/slideMasters/theme/theme1.xml" Id="Rb0c2c4079cdb4c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cb4452f0ff41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726342cb0543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dc7a9b2f94a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666dcd3640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e67cb791645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97e1720c741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cee5d15c242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7720814774e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FOSSEKALLEN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FOSSEKALLEN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148 489 788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137 018 148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132 769 476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1 321 810 231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1 347 789 356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27,9 %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27,8 %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ELVEKALLEN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AMFA AS  –  5,7 %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AGF AS  –  2,8 %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4018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990 093 210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FOSSEKALLEN INVEST AS</a:t>
            </a:r>
          </a:p>
        </p:txBody>
      </p:sp>
    </p:spTree>
  </p:cSld>
  <p:clrMapOvr>
    <a:masterClrMapping xmlns:a="http://schemas.openxmlformats.org/drawingml/2006/main"/>
  </p:clrMapOvr>
</p:sld>
</file>