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7aae31e83b4b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ad23b3cc7c4bdb"/>
  </p:sldMasterIdLst>
  <p:sldIdLst>
    <p:sldId xmlns:r="http://schemas.openxmlformats.org/officeDocument/2006/relationships" id="256" r:id="R5aba9eeda6a843e7"/>
    <p:sldId xmlns:r="http://schemas.openxmlformats.org/officeDocument/2006/relationships" id="257" r:id="R3a80866c125c4a95"/>
    <p:sldId xmlns:r="http://schemas.openxmlformats.org/officeDocument/2006/relationships" id="258" r:id="R10b4a5375b5a48f2"/>
    <p:sldId xmlns:r="http://schemas.openxmlformats.org/officeDocument/2006/relationships" id="259" r:id="R3d47680dc44a4b3a"/>
    <p:sldId xmlns:r="http://schemas.openxmlformats.org/officeDocument/2006/relationships" id="260" r:id="R02897e3d98684a43"/>
    <p:sldId xmlns:r="http://schemas.openxmlformats.org/officeDocument/2006/relationships" id="261" r:id="Rd9fd45ed5d7f44f4"/>
    <p:sldId xmlns:r="http://schemas.openxmlformats.org/officeDocument/2006/relationships" id="262" r:id="R309e316544f647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ad23b3cc7c4bdb" /><Relationship Type="http://schemas.openxmlformats.org/officeDocument/2006/relationships/slide" Target="/ppt/slides/slide1.xml" Id="R5aba9eeda6a843e7" /><Relationship Type="http://schemas.openxmlformats.org/officeDocument/2006/relationships/slide" Target="/ppt/slides/slide2.xml" Id="R3a80866c125c4a95" /><Relationship Type="http://schemas.openxmlformats.org/officeDocument/2006/relationships/slide" Target="/ppt/slides/slide3.xml" Id="R10b4a5375b5a48f2" /><Relationship Type="http://schemas.openxmlformats.org/officeDocument/2006/relationships/slide" Target="/ppt/slides/slide4.xml" Id="R3d47680dc44a4b3a" /><Relationship Type="http://schemas.openxmlformats.org/officeDocument/2006/relationships/slide" Target="/ppt/slides/slide5.xml" Id="R02897e3d98684a43" /><Relationship Type="http://schemas.openxmlformats.org/officeDocument/2006/relationships/slide" Target="/ppt/slides/slide6.xml" Id="Rd9fd45ed5d7f44f4" /><Relationship Type="http://schemas.openxmlformats.org/officeDocument/2006/relationships/slide" Target="/ppt/slides/slide7.xml" Id="R309e316544f647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a671bffdfe4d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50a04211f4f7a" /><Relationship Type="http://schemas.openxmlformats.org/officeDocument/2006/relationships/theme" Target="/ppt/slideMasters/theme/theme1.xml" Id="R07f861e4ce8649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150a04211f4f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bad95804446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0acdd8c744d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074b7f1ce4e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864479c9b4e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8dd284c8b42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e0c9ff9724d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4b9b8108a46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INCREMENTO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INCREMENTO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INCREMENTO AS ble etablert [år] og holder til i Fjellhamar.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INCREMENTO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INCREMENTO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INCREMENTO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805 690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616 486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−50 734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22 500 701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28 421 930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INCREMENTO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EEK TROND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INCREMENTO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vei 76B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1464 Fjellhamar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990 055 947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INCREMENTO AS</a:t>
            </a:r>
          </a:p>
        </p:txBody>
      </p:sp>
    </p:spTree>
  </p:cSld>
  <p:clrMapOvr>
    <a:masterClrMapping xmlns:a="http://schemas.openxmlformats.org/drawingml/2006/main"/>
  </p:clrMapOvr>
</p:sld>
</file>