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210571aed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1694261354977"/>
  </p:sldMasterIdLst>
  <p:sldIdLst>
    <p:sldId xmlns:r="http://schemas.openxmlformats.org/officeDocument/2006/relationships" id="256" r:id="Rfe7bc062462b4b36"/>
    <p:sldId xmlns:r="http://schemas.openxmlformats.org/officeDocument/2006/relationships" id="257" r:id="R4d98944b41434b34"/>
    <p:sldId xmlns:r="http://schemas.openxmlformats.org/officeDocument/2006/relationships" id="258" r:id="R3097b53fafcc4cc2"/>
    <p:sldId xmlns:r="http://schemas.openxmlformats.org/officeDocument/2006/relationships" id="259" r:id="R226d583646414d78"/>
    <p:sldId xmlns:r="http://schemas.openxmlformats.org/officeDocument/2006/relationships" id="260" r:id="Ra1858936b7724598"/>
    <p:sldId xmlns:r="http://schemas.openxmlformats.org/officeDocument/2006/relationships" id="261" r:id="R2b41a45ca60e44f4"/>
    <p:sldId xmlns:r="http://schemas.openxmlformats.org/officeDocument/2006/relationships" id="262" r:id="R82820bdc2356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1694261354977" /><Relationship Type="http://schemas.openxmlformats.org/officeDocument/2006/relationships/slide" Target="/ppt/slides/slide1.xml" Id="Rfe7bc062462b4b36" /><Relationship Type="http://schemas.openxmlformats.org/officeDocument/2006/relationships/slide" Target="/ppt/slides/slide2.xml" Id="R4d98944b41434b34" /><Relationship Type="http://schemas.openxmlformats.org/officeDocument/2006/relationships/slide" Target="/ppt/slides/slide3.xml" Id="R3097b53fafcc4cc2" /><Relationship Type="http://schemas.openxmlformats.org/officeDocument/2006/relationships/slide" Target="/ppt/slides/slide4.xml" Id="R226d583646414d78" /><Relationship Type="http://schemas.openxmlformats.org/officeDocument/2006/relationships/slide" Target="/ppt/slides/slide5.xml" Id="Ra1858936b7724598" /><Relationship Type="http://schemas.openxmlformats.org/officeDocument/2006/relationships/slide" Target="/ppt/slides/slide6.xml" Id="R2b41a45ca60e44f4" /><Relationship Type="http://schemas.openxmlformats.org/officeDocument/2006/relationships/slide" Target="/ppt/slides/slide7.xml" Id="R82820bdc2356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1071cde9f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c6ba803bd42f2" /><Relationship Type="http://schemas.openxmlformats.org/officeDocument/2006/relationships/theme" Target="/ppt/slideMasters/theme/theme1.xml" Id="R5b9cc43aa29c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c6ba803bd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929825cc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624ebb18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6e2457e3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759bf0f3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14054b47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db8c19032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082cfe52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