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71fc1b633f48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5507834438430f"/>
  </p:sldMasterIdLst>
  <p:sldIdLst>
    <p:sldId xmlns:r="http://schemas.openxmlformats.org/officeDocument/2006/relationships" id="256" r:id="R85dfca57c0044891"/>
    <p:sldId xmlns:r="http://schemas.openxmlformats.org/officeDocument/2006/relationships" id="257" r:id="R9875f3f768bd455f"/>
    <p:sldId xmlns:r="http://schemas.openxmlformats.org/officeDocument/2006/relationships" id="258" r:id="R5ad301c966f7440b"/>
    <p:sldId xmlns:r="http://schemas.openxmlformats.org/officeDocument/2006/relationships" id="259" r:id="R0aa3cd8d62734e26"/>
    <p:sldId xmlns:r="http://schemas.openxmlformats.org/officeDocument/2006/relationships" id="260" r:id="R38da36c029784593"/>
    <p:sldId xmlns:r="http://schemas.openxmlformats.org/officeDocument/2006/relationships" id="261" r:id="Re23589374cec4f37"/>
    <p:sldId xmlns:r="http://schemas.openxmlformats.org/officeDocument/2006/relationships" id="262" r:id="R1f949ebdcc31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507834438430f" /><Relationship Type="http://schemas.openxmlformats.org/officeDocument/2006/relationships/slide" Target="/ppt/slides/slide1.xml" Id="R85dfca57c0044891" /><Relationship Type="http://schemas.openxmlformats.org/officeDocument/2006/relationships/slide" Target="/ppt/slides/slide2.xml" Id="R9875f3f768bd455f" /><Relationship Type="http://schemas.openxmlformats.org/officeDocument/2006/relationships/slide" Target="/ppt/slides/slide3.xml" Id="R5ad301c966f7440b" /><Relationship Type="http://schemas.openxmlformats.org/officeDocument/2006/relationships/slide" Target="/ppt/slides/slide4.xml" Id="R0aa3cd8d62734e26" /><Relationship Type="http://schemas.openxmlformats.org/officeDocument/2006/relationships/slide" Target="/ppt/slides/slide5.xml" Id="R38da36c029784593" /><Relationship Type="http://schemas.openxmlformats.org/officeDocument/2006/relationships/slide" Target="/ppt/slides/slide6.xml" Id="Re23589374cec4f37" /><Relationship Type="http://schemas.openxmlformats.org/officeDocument/2006/relationships/slide" Target="/ppt/slides/slide7.xml" Id="R1f949ebdcc31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09637d3ca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09c0a406c4446" /><Relationship Type="http://schemas.openxmlformats.org/officeDocument/2006/relationships/theme" Target="/ppt/slideMasters/theme/theme1.xml" Id="R5e22945fcbe449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09c0a406c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97be8e8c349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156856e2c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f8ebad770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356d4a372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310bb980649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fc91e072c4c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d2764cccb4f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EISGUL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ØYVIND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osg@eisgul.no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990 033 293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