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226d8160e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84c2179ab34f70"/>
  </p:sldMasterIdLst>
  <p:sldIdLst>
    <p:sldId xmlns:r="http://schemas.openxmlformats.org/officeDocument/2006/relationships" id="256" r:id="Rd12ec50e77334da4"/>
    <p:sldId xmlns:r="http://schemas.openxmlformats.org/officeDocument/2006/relationships" id="257" r:id="Ref64dd2ec5a14464"/>
    <p:sldId xmlns:r="http://schemas.openxmlformats.org/officeDocument/2006/relationships" id="258" r:id="Rf1e288a0a2e542be"/>
    <p:sldId xmlns:r="http://schemas.openxmlformats.org/officeDocument/2006/relationships" id="259" r:id="Rb060f94c323a4f5d"/>
    <p:sldId xmlns:r="http://schemas.openxmlformats.org/officeDocument/2006/relationships" id="260" r:id="Ree6316ccf94a48cc"/>
    <p:sldId xmlns:r="http://schemas.openxmlformats.org/officeDocument/2006/relationships" id="261" r:id="R53b2a374cfb54a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4c2179ab34f70" /><Relationship Type="http://schemas.openxmlformats.org/officeDocument/2006/relationships/slide" Target="/ppt/slides/slide1.xml" Id="Rd12ec50e77334da4" /><Relationship Type="http://schemas.openxmlformats.org/officeDocument/2006/relationships/slide" Target="/ppt/slides/slide2.xml" Id="Ref64dd2ec5a14464" /><Relationship Type="http://schemas.openxmlformats.org/officeDocument/2006/relationships/slide" Target="/ppt/slides/slide3.xml" Id="Rf1e288a0a2e542be" /><Relationship Type="http://schemas.openxmlformats.org/officeDocument/2006/relationships/slide" Target="/ppt/slides/slide4.xml" Id="Rb060f94c323a4f5d" /><Relationship Type="http://schemas.openxmlformats.org/officeDocument/2006/relationships/slide" Target="/ppt/slides/slide5.xml" Id="Ree6316ccf94a48cc" /><Relationship Type="http://schemas.openxmlformats.org/officeDocument/2006/relationships/slide" Target="/ppt/slides/slide6.xml" Id="R53b2a374cfb54a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116816eea4e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e67b50944ee5" /><Relationship Type="http://schemas.openxmlformats.org/officeDocument/2006/relationships/theme" Target="/ppt/slideMasters/theme/theme1.xml" Id="Rd059ad518cee45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ee67b50944e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cf6ec3d7741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8bd62bbba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566db4f8346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7b8dc86f7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a7282fd24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1e8f655ed47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EISGUL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2166 Oppaker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osg@eisgul.no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990 033 293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