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69f748a2d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b67406cdee406e"/>
  </p:sldMasterIdLst>
  <p:sldIdLst>
    <p:sldId xmlns:r="http://schemas.openxmlformats.org/officeDocument/2006/relationships" id="256" r:id="R06863abcd8e04fd4"/>
    <p:sldId xmlns:r="http://schemas.openxmlformats.org/officeDocument/2006/relationships" id="257" r:id="R69d0718940514802"/>
    <p:sldId xmlns:r="http://schemas.openxmlformats.org/officeDocument/2006/relationships" id="258" r:id="R63cd0ef7fad74db9"/>
    <p:sldId xmlns:r="http://schemas.openxmlformats.org/officeDocument/2006/relationships" id="259" r:id="Rae79e0ef932849be"/>
    <p:sldId xmlns:r="http://schemas.openxmlformats.org/officeDocument/2006/relationships" id="260" r:id="R3574d76caf8144d2"/>
    <p:sldId xmlns:r="http://schemas.openxmlformats.org/officeDocument/2006/relationships" id="261" r:id="R752f0057aecd4cad"/>
    <p:sldId xmlns:r="http://schemas.openxmlformats.org/officeDocument/2006/relationships" id="262" r:id="R019b1ed2974e4c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67406cdee406e" /><Relationship Type="http://schemas.openxmlformats.org/officeDocument/2006/relationships/slide" Target="/ppt/slides/slide1.xml" Id="R06863abcd8e04fd4" /><Relationship Type="http://schemas.openxmlformats.org/officeDocument/2006/relationships/slide" Target="/ppt/slides/slide2.xml" Id="R69d0718940514802" /><Relationship Type="http://schemas.openxmlformats.org/officeDocument/2006/relationships/slide" Target="/ppt/slides/slide3.xml" Id="R63cd0ef7fad74db9" /><Relationship Type="http://schemas.openxmlformats.org/officeDocument/2006/relationships/slide" Target="/ppt/slides/slide4.xml" Id="Rae79e0ef932849be" /><Relationship Type="http://schemas.openxmlformats.org/officeDocument/2006/relationships/slide" Target="/ppt/slides/slide5.xml" Id="R3574d76caf8144d2" /><Relationship Type="http://schemas.openxmlformats.org/officeDocument/2006/relationships/slide" Target="/ppt/slides/slide6.xml" Id="R752f0057aecd4cad" /><Relationship Type="http://schemas.openxmlformats.org/officeDocument/2006/relationships/slide" Target="/ppt/slides/slide7.xml" Id="R019b1ed2974e4c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391ade146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08c2d4244e56" /><Relationship Type="http://schemas.openxmlformats.org/officeDocument/2006/relationships/theme" Target="/ppt/slideMasters/theme/theme1.xml" Id="Re8d5292cd3674c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708c2d424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85a30e82c40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5cae69a74f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570972753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f5577f0714d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d6955e3ed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6808d61f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95cbebbce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TMF NORWAY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118 600 858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12 749 834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9 672 331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32 019 047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87 016 654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TMF HOLDING INTERNATIONAL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Hagaløkkveien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25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office.norway@tmf-group.com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www.tmf-group.com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989 987 429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TMF NORWAY AS</a:t>
            </a:r>
          </a:p>
        </p:txBody>
      </p:sp>
    </p:spTree>
  </p:cSld>
  <p:clrMapOvr>
    <a:masterClrMapping xmlns:a="http://schemas.openxmlformats.org/drawingml/2006/main"/>
  </p:clrMapOvr>
</p:sld>
</file>