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3bfe754dc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b7ec66b6b4c9c"/>
  </p:sldMasterIdLst>
  <p:sldIdLst>
    <p:sldId xmlns:r="http://schemas.openxmlformats.org/officeDocument/2006/relationships" id="256" r:id="Rc1241816ebab4385"/>
    <p:sldId xmlns:r="http://schemas.openxmlformats.org/officeDocument/2006/relationships" id="257" r:id="R69d0779733b34dc8"/>
    <p:sldId xmlns:r="http://schemas.openxmlformats.org/officeDocument/2006/relationships" id="258" r:id="Rcb49665e40a948cb"/>
    <p:sldId xmlns:r="http://schemas.openxmlformats.org/officeDocument/2006/relationships" id="259" r:id="R233fca73613249f0"/>
    <p:sldId xmlns:r="http://schemas.openxmlformats.org/officeDocument/2006/relationships" id="260" r:id="Rdfead59e4ff34e6e"/>
    <p:sldId xmlns:r="http://schemas.openxmlformats.org/officeDocument/2006/relationships" id="261" r:id="R6dae4b2904464444"/>
    <p:sldId xmlns:r="http://schemas.openxmlformats.org/officeDocument/2006/relationships" id="262" r:id="R993ae226252f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b7ec66b6b4c9c" /><Relationship Type="http://schemas.openxmlformats.org/officeDocument/2006/relationships/slide" Target="/ppt/slides/slide1.xml" Id="Rc1241816ebab4385" /><Relationship Type="http://schemas.openxmlformats.org/officeDocument/2006/relationships/slide" Target="/ppt/slides/slide2.xml" Id="R69d0779733b34dc8" /><Relationship Type="http://schemas.openxmlformats.org/officeDocument/2006/relationships/slide" Target="/ppt/slides/slide3.xml" Id="Rcb49665e40a948cb" /><Relationship Type="http://schemas.openxmlformats.org/officeDocument/2006/relationships/slide" Target="/ppt/slides/slide4.xml" Id="R233fca73613249f0" /><Relationship Type="http://schemas.openxmlformats.org/officeDocument/2006/relationships/slide" Target="/ppt/slides/slide5.xml" Id="Rdfead59e4ff34e6e" /><Relationship Type="http://schemas.openxmlformats.org/officeDocument/2006/relationships/slide" Target="/ppt/slides/slide6.xml" Id="R6dae4b2904464444" /><Relationship Type="http://schemas.openxmlformats.org/officeDocument/2006/relationships/slide" Target="/ppt/slides/slide7.xml" Id="R993ae226252f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5df333a9e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0b72916f4867" /><Relationship Type="http://schemas.openxmlformats.org/officeDocument/2006/relationships/theme" Target="/ppt/slideMasters/theme/theme1.xml" Id="R6a035243b58d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60b72916f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34eb7607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69614b03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e78eb7c8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67d86d8b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3bab0186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82bd2810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352056cc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