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4462b15d1849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7de4691f54f18"/>
  </p:sldMasterIdLst>
  <p:sldIdLst>
    <p:sldId xmlns:r="http://schemas.openxmlformats.org/officeDocument/2006/relationships" id="256" r:id="R77b4226f1b694851"/>
    <p:sldId xmlns:r="http://schemas.openxmlformats.org/officeDocument/2006/relationships" id="257" r:id="Rd8190e4d24c94fdd"/>
    <p:sldId xmlns:r="http://schemas.openxmlformats.org/officeDocument/2006/relationships" id="258" r:id="R169ae955fa21461b"/>
    <p:sldId xmlns:r="http://schemas.openxmlformats.org/officeDocument/2006/relationships" id="259" r:id="R3fd2a0a0d0434112"/>
    <p:sldId xmlns:r="http://schemas.openxmlformats.org/officeDocument/2006/relationships" id="260" r:id="R4e8be0a7b3e848cf"/>
    <p:sldId xmlns:r="http://schemas.openxmlformats.org/officeDocument/2006/relationships" id="261" r:id="R5382cb2ebe8540ab"/>
    <p:sldId xmlns:r="http://schemas.openxmlformats.org/officeDocument/2006/relationships" id="262" r:id="Rcbbf7c968c2444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7de4691f54f18" /><Relationship Type="http://schemas.openxmlformats.org/officeDocument/2006/relationships/slide" Target="/ppt/slides/slide1.xml" Id="R77b4226f1b694851" /><Relationship Type="http://schemas.openxmlformats.org/officeDocument/2006/relationships/slide" Target="/ppt/slides/slide2.xml" Id="Rd8190e4d24c94fdd" /><Relationship Type="http://schemas.openxmlformats.org/officeDocument/2006/relationships/slide" Target="/ppt/slides/slide3.xml" Id="R169ae955fa21461b" /><Relationship Type="http://schemas.openxmlformats.org/officeDocument/2006/relationships/slide" Target="/ppt/slides/slide4.xml" Id="R3fd2a0a0d0434112" /><Relationship Type="http://schemas.openxmlformats.org/officeDocument/2006/relationships/slide" Target="/ppt/slides/slide5.xml" Id="R4e8be0a7b3e848cf" /><Relationship Type="http://schemas.openxmlformats.org/officeDocument/2006/relationships/slide" Target="/ppt/slides/slide6.xml" Id="R5382cb2ebe8540ab" /><Relationship Type="http://schemas.openxmlformats.org/officeDocument/2006/relationships/slide" Target="/ppt/slides/slide7.xml" Id="Rcbbf7c968c2444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4caa99b82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7bbae085748ad" /><Relationship Type="http://schemas.openxmlformats.org/officeDocument/2006/relationships/theme" Target="/ppt/slideMasters/theme/theme1.xml" Id="R1ad7135cd1e54d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37bbae0857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3ba00c470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5e8dd87c045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bda2aa3ee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ee8b3c841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5ad7ce2ba48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3182869d945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1dae88b54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UTSIKTEN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HOTELL DRIFT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21 584 541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989 926 438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