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0158308a94c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dd30dd1148451e"/>
  </p:sldMasterIdLst>
  <p:sldIdLst>
    <p:sldId xmlns:r="http://schemas.openxmlformats.org/officeDocument/2006/relationships" id="256" r:id="R59053607f06c4986"/>
    <p:sldId xmlns:r="http://schemas.openxmlformats.org/officeDocument/2006/relationships" id="257" r:id="Rac611aa4fdfd4bb0"/>
    <p:sldId xmlns:r="http://schemas.openxmlformats.org/officeDocument/2006/relationships" id="258" r:id="R13e4248b117047a5"/>
    <p:sldId xmlns:r="http://schemas.openxmlformats.org/officeDocument/2006/relationships" id="259" r:id="R499f0d35d2b74c5b"/>
    <p:sldId xmlns:r="http://schemas.openxmlformats.org/officeDocument/2006/relationships" id="260" r:id="R9b1489118d654bea"/>
    <p:sldId xmlns:r="http://schemas.openxmlformats.org/officeDocument/2006/relationships" id="261" r:id="Rcdcf5d92a8e5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d30dd1148451e" /><Relationship Type="http://schemas.openxmlformats.org/officeDocument/2006/relationships/slide" Target="/ppt/slides/slide1.xml" Id="R59053607f06c4986" /><Relationship Type="http://schemas.openxmlformats.org/officeDocument/2006/relationships/slide" Target="/ppt/slides/slide2.xml" Id="Rac611aa4fdfd4bb0" /><Relationship Type="http://schemas.openxmlformats.org/officeDocument/2006/relationships/slide" Target="/ppt/slides/slide3.xml" Id="R13e4248b117047a5" /><Relationship Type="http://schemas.openxmlformats.org/officeDocument/2006/relationships/slide" Target="/ppt/slides/slide4.xml" Id="R499f0d35d2b74c5b" /><Relationship Type="http://schemas.openxmlformats.org/officeDocument/2006/relationships/slide" Target="/ppt/slides/slide5.xml" Id="R9b1489118d654bea" /><Relationship Type="http://schemas.openxmlformats.org/officeDocument/2006/relationships/slide" Target="/ppt/slides/slide6.xml" Id="Rcdcf5d92a8e5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5d433b345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9400b20cb4cca" /><Relationship Type="http://schemas.openxmlformats.org/officeDocument/2006/relationships/theme" Target="/ppt/slideMasters/theme/theme1.xml" Id="R3291542eca6d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9400b20cb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572bf17fc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9f646f30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7db6c6316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8f3dc630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b29dca8c6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9786121a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UTSIKTEN 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989 926 438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