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0fd65bfeb4f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ca324685db47dc"/>
  </p:sldMasterIdLst>
  <p:sldIdLst>
    <p:sldId xmlns:r="http://schemas.openxmlformats.org/officeDocument/2006/relationships" id="256" r:id="R40144276e9784cc5"/>
    <p:sldId xmlns:r="http://schemas.openxmlformats.org/officeDocument/2006/relationships" id="257" r:id="R34e305f4e7e94896"/>
    <p:sldId xmlns:r="http://schemas.openxmlformats.org/officeDocument/2006/relationships" id="258" r:id="R369206f8d28242ed"/>
    <p:sldId xmlns:r="http://schemas.openxmlformats.org/officeDocument/2006/relationships" id="259" r:id="Rb4f263dddc6840e1"/>
    <p:sldId xmlns:r="http://schemas.openxmlformats.org/officeDocument/2006/relationships" id="260" r:id="R3a5c44ac65d54be1"/>
    <p:sldId xmlns:r="http://schemas.openxmlformats.org/officeDocument/2006/relationships" id="261" r:id="R56269e412b2d48ec"/>
    <p:sldId xmlns:r="http://schemas.openxmlformats.org/officeDocument/2006/relationships" id="262" r:id="R9cac8ed94bd946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a324685db47dc" /><Relationship Type="http://schemas.openxmlformats.org/officeDocument/2006/relationships/slide" Target="/ppt/slides/slide1.xml" Id="R40144276e9784cc5" /><Relationship Type="http://schemas.openxmlformats.org/officeDocument/2006/relationships/slide" Target="/ppt/slides/slide2.xml" Id="R34e305f4e7e94896" /><Relationship Type="http://schemas.openxmlformats.org/officeDocument/2006/relationships/slide" Target="/ppt/slides/slide3.xml" Id="R369206f8d28242ed" /><Relationship Type="http://schemas.openxmlformats.org/officeDocument/2006/relationships/slide" Target="/ppt/slides/slide4.xml" Id="Rb4f263dddc6840e1" /><Relationship Type="http://schemas.openxmlformats.org/officeDocument/2006/relationships/slide" Target="/ppt/slides/slide5.xml" Id="R3a5c44ac65d54be1" /><Relationship Type="http://schemas.openxmlformats.org/officeDocument/2006/relationships/slide" Target="/ppt/slides/slide6.xml" Id="R56269e412b2d48ec" /><Relationship Type="http://schemas.openxmlformats.org/officeDocument/2006/relationships/slide" Target="/ppt/slides/slide7.xml" Id="R9cac8ed94bd946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919362c58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f63dc4e9f46a3" /><Relationship Type="http://schemas.openxmlformats.org/officeDocument/2006/relationships/theme" Target="/ppt/slideMasters/theme/theme1.xml" Id="R9bc6f188d8af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f63dc4e9f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415f050fe45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865a28c65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5181848524f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69f04049042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4252ce882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da099a3e140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17f1eb62949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3 191 593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5 614 143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DAGFINN SØVIK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Dagfinn Søvik, Christinegård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