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0c4b27f17e45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43040e904444c5"/>
  </p:sldMasterIdLst>
  <p:sldIdLst>
    <p:sldId xmlns:r="http://schemas.openxmlformats.org/officeDocument/2006/relationships" id="256" r:id="Raad5d4303d6e4ae5"/>
    <p:sldId xmlns:r="http://schemas.openxmlformats.org/officeDocument/2006/relationships" id="257" r:id="R7e275c719cd447ff"/>
    <p:sldId xmlns:r="http://schemas.openxmlformats.org/officeDocument/2006/relationships" id="258" r:id="R13e551126e994001"/>
    <p:sldId xmlns:r="http://schemas.openxmlformats.org/officeDocument/2006/relationships" id="259" r:id="Ra77e0e00a42144b4"/>
    <p:sldId xmlns:r="http://schemas.openxmlformats.org/officeDocument/2006/relationships" id="260" r:id="R63ecd9b39dad4e76"/>
    <p:sldId xmlns:r="http://schemas.openxmlformats.org/officeDocument/2006/relationships" id="261" r:id="Rce8557db8f9445d2"/>
    <p:sldId xmlns:r="http://schemas.openxmlformats.org/officeDocument/2006/relationships" id="262" r:id="R50ec6bdfcf0a4c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3040e904444c5" /><Relationship Type="http://schemas.openxmlformats.org/officeDocument/2006/relationships/slide" Target="/ppt/slides/slide1.xml" Id="Raad5d4303d6e4ae5" /><Relationship Type="http://schemas.openxmlformats.org/officeDocument/2006/relationships/slide" Target="/ppt/slides/slide2.xml" Id="R7e275c719cd447ff" /><Relationship Type="http://schemas.openxmlformats.org/officeDocument/2006/relationships/slide" Target="/ppt/slides/slide3.xml" Id="R13e551126e994001" /><Relationship Type="http://schemas.openxmlformats.org/officeDocument/2006/relationships/slide" Target="/ppt/slides/slide4.xml" Id="Ra77e0e00a42144b4" /><Relationship Type="http://schemas.openxmlformats.org/officeDocument/2006/relationships/slide" Target="/ppt/slides/slide5.xml" Id="R63ecd9b39dad4e76" /><Relationship Type="http://schemas.openxmlformats.org/officeDocument/2006/relationships/slide" Target="/ppt/slides/slide6.xml" Id="Rce8557db8f9445d2" /><Relationship Type="http://schemas.openxmlformats.org/officeDocument/2006/relationships/slide" Target="/ppt/slides/slide7.xml" Id="R50ec6bdfcf0a4c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93d4f87a443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078ef4a7b484c" /><Relationship Type="http://schemas.openxmlformats.org/officeDocument/2006/relationships/theme" Target="/ppt/slideMasters/theme/theme1.xml" Id="Rb3ed7a3186014b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b078ef4a7b48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6551aabdf43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38cbcb83e4e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6d322f5d347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2c6cbab7d4f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67af06cfd4b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db434466445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59e9b49aa48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HANDEL AS ble etablert [år] og holder til i 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24 691 977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7 379 295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9 490 073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2460 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44 41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