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71c549e2f042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b09804d704499b"/>
  </p:sldMasterIdLst>
  <p:sldIdLst>
    <p:sldId xmlns:r="http://schemas.openxmlformats.org/officeDocument/2006/relationships" id="256" r:id="R6cc9f0f157864fbc"/>
    <p:sldId xmlns:r="http://schemas.openxmlformats.org/officeDocument/2006/relationships" id="257" r:id="Rc8b38f6069974c3f"/>
    <p:sldId xmlns:r="http://schemas.openxmlformats.org/officeDocument/2006/relationships" id="258" r:id="R93c428fbf0954c2c"/>
    <p:sldId xmlns:r="http://schemas.openxmlformats.org/officeDocument/2006/relationships" id="259" r:id="Ra2eaed5b958849d8"/>
    <p:sldId xmlns:r="http://schemas.openxmlformats.org/officeDocument/2006/relationships" id="260" r:id="R580571ba7a664526"/>
    <p:sldId xmlns:r="http://schemas.openxmlformats.org/officeDocument/2006/relationships" id="261" r:id="R818ef7e527464f11"/>
    <p:sldId xmlns:r="http://schemas.openxmlformats.org/officeDocument/2006/relationships" id="262" r:id="R84fd7d2d0bab43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b09804d704499b" /><Relationship Type="http://schemas.openxmlformats.org/officeDocument/2006/relationships/slide" Target="/ppt/slides/slide1.xml" Id="R6cc9f0f157864fbc" /><Relationship Type="http://schemas.openxmlformats.org/officeDocument/2006/relationships/slide" Target="/ppt/slides/slide2.xml" Id="Rc8b38f6069974c3f" /><Relationship Type="http://schemas.openxmlformats.org/officeDocument/2006/relationships/slide" Target="/ppt/slides/slide3.xml" Id="R93c428fbf0954c2c" /><Relationship Type="http://schemas.openxmlformats.org/officeDocument/2006/relationships/slide" Target="/ppt/slides/slide4.xml" Id="Ra2eaed5b958849d8" /><Relationship Type="http://schemas.openxmlformats.org/officeDocument/2006/relationships/slide" Target="/ppt/slides/slide5.xml" Id="R580571ba7a664526" /><Relationship Type="http://schemas.openxmlformats.org/officeDocument/2006/relationships/slide" Target="/ppt/slides/slide6.xml" Id="R818ef7e527464f11" /><Relationship Type="http://schemas.openxmlformats.org/officeDocument/2006/relationships/slide" Target="/ppt/slides/slide7.xml" Id="R84fd7d2d0bab43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24d3b5196a4d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6f56c656045c0" /><Relationship Type="http://schemas.openxmlformats.org/officeDocument/2006/relationships/theme" Target="/ppt/slideMasters/theme/theme1.xml" Id="Reae87f5294df4a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86f56c656045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2fca317e64b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36feca0004d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90a6944d646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e33f5d79f4b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5e15303624b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c27927f9b47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1e608de7046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TIV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267 841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517 841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 GRANBY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989 829 459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