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21f66421884d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891bc8ea2047bb"/>
  </p:sldMasterIdLst>
  <p:sldIdLst>
    <p:sldId xmlns:r="http://schemas.openxmlformats.org/officeDocument/2006/relationships" id="256" r:id="Rf60121b5d0184284"/>
    <p:sldId xmlns:r="http://schemas.openxmlformats.org/officeDocument/2006/relationships" id="257" r:id="Rc85ec13259e54a16"/>
    <p:sldId xmlns:r="http://schemas.openxmlformats.org/officeDocument/2006/relationships" id="258" r:id="R30857bb834c14fc4"/>
    <p:sldId xmlns:r="http://schemas.openxmlformats.org/officeDocument/2006/relationships" id="259" r:id="Rc518c8e437254338"/>
    <p:sldId xmlns:r="http://schemas.openxmlformats.org/officeDocument/2006/relationships" id="260" r:id="R704bf2cd8f164ae4"/>
    <p:sldId xmlns:r="http://schemas.openxmlformats.org/officeDocument/2006/relationships" id="261" r:id="Ra78bce805cb94d23"/>
    <p:sldId xmlns:r="http://schemas.openxmlformats.org/officeDocument/2006/relationships" id="262" r:id="Rf2f16fb60836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91bc8ea2047bb" /><Relationship Type="http://schemas.openxmlformats.org/officeDocument/2006/relationships/slide" Target="/ppt/slides/slide1.xml" Id="Rf60121b5d0184284" /><Relationship Type="http://schemas.openxmlformats.org/officeDocument/2006/relationships/slide" Target="/ppt/slides/slide2.xml" Id="Rc85ec13259e54a16" /><Relationship Type="http://schemas.openxmlformats.org/officeDocument/2006/relationships/slide" Target="/ppt/slides/slide3.xml" Id="R30857bb834c14fc4" /><Relationship Type="http://schemas.openxmlformats.org/officeDocument/2006/relationships/slide" Target="/ppt/slides/slide4.xml" Id="Rc518c8e437254338" /><Relationship Type="http://schemas.openxmlformats.org/officeDocument/2006/relationships/slide" Target="/ppt/slides/slide5.xml" Id="R704bf2cd8f164ae4" /><Relationship Type="http://schemas.openxmlformats.org/officeDocument/2006/relationships/slide" Target="/ppt/slides/slide6.xml" Id="Ra78bce805cb94d23" /><Relationship Type="http://schemas.openxmlformats.org/officeDocument/2006/relationships/slide" Target="/ppt/slides/slide7.xml" Id="Rf2f16fb60836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006d11c5047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1c8e68eac42e9" /><Relationship Type="http://schemas.openxmlformats.org/officeDocument/2006/relationships/theme" Target="/ppt/slideMasters/theme/theme1.xml" Id="R9ba5f291a89045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e1c8e68eac42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41fe6c63d45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ad85b1d0f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d4050b715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26416c880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878ec4c62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c8a37905948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cf75a3d3d4a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HEIMDAL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94 384 691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25 937 710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20 049 961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63 185 891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GJALLAR INVEST AS  –  78,4 %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WERTVOLL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FRANKS TANK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GUNNAR SANDÅKER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HÅKON SEFLAND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