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f5322a4d9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05e86b644415c"/>
  </p:sldMasterIdLst>
  <p:sldIdLst>
    <p:sldId xmlns:r="http://schemas.openxmlformats.org/officeDocument/2006/relationships" id="256" r:id="R57be52e622a748b4"/>
    <p:sldId xmlns:r="http://schemas.openxmlformats.org/officeDocument/2006/relationships" id="257" r:id="R191f751fd93848ed"/>
    <p:sldId xmlns:r="http://schemas.openxmlformats.org/officeDocument/2006/relationships" id="258" r:id="R0314961baa6a469b"/>
    <p:sldId xmlns:r="http://schemas.openxmlformats.org/officeDocument/2006/relationships" id="259" r:id="Rf9a5f292b98d4cb3"/>
    <p:sldId xmlns:r="http://schemas.openxmlformats.org/officeDocument/2006/relationships" id="260" r:id="R90ad02ab7c6749e8"/>
    <p:sldId xmlns:r="http://schemas.openxmlformats.org/officeDocument/2006/relationships" id="261" r:id="R4587589143b94405"/>
    <p:sldId xmlns:r="http://schemas.openxmlformats.org/officeDocument/2006/relationships" id="262" r:id="Rdc27a4586ee7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05e86b644415c" /><Relationship Type="http://schemas.openxmlformats.org/officeDocument/2006/relationships/slide" Target="/ppt/slides/slide1.xml" Id="R57be52e622a748b4" /><Relationship Type="http://schemas.openxmlformats.org/officeDocument/2006/relationships/slide" Target="/ppt/slides/slide2.xml" Id="R191f751fd93848ed" /><Relationship Type="http://schemas.openxmlformats.org/officeDocument/2006/relationships/slide" Target="/ppt/slides/slide3.xml" Id="R0314961baa6a469b" /><Relationship Type="http://schemas.openxmlformats.org/officeDocument/2006/relationships/slide" Target="/ppt/slides/slide4.xml" Id="Rf9a5f292b98d4cb3" /><Relationship Type="http://schemas.openxmlformats.org/officeDocument/2006/relationships/slide" Target="/ppt/slides/slide5.xml" Id="R90ad02ab7c6749e8" /><Relationship Type="http://schemas.openxmlformats.org/officeDocument/2006/relationships/slide" Target="/ppt/slides/slide6.xml" Id="R4587589143b94405" /><Relationship Type="http://schemas.openxmlformats.org/officeDocument/2006/relationships/slide" Target="/ppt/slides/slide7.xml" Id="Rdc27a4586ee7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42f37eac5940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5e9fcd0f040c9" /><Relationship Type="http://schemas.openxmlformats.org/officeDocument/2006/relationships/theme" Target="/ppt/slideMasters/theme/theme1.xml" Id="Rd59436326881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d5e9fcd0f040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46db65d5f4c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8f36d875a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3b21d48a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ed417303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a6a29742c41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f4f7203304b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4c723816149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