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26f920962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c688abbcc4e68"/>
  </p:sldMasterIdLst>
  <p:sldIdLst>
    <p:sldId xmlns:r="http://schemas.openxmlformats.org/officeDocument/2006/relationships" id="256" r:id="Rdcfa2cfd780b46fd"/>
    <p:sldId xmlns:r="http://schemas.openxmlformats.org/officeDocument/2006/relationships" id="257" r:id="Ra3cee0807ae54f1b"/>
    <p:sldId xmlns:r="http://schemas.openxmlformats.org/officeDocument/2006/relationships" id="258" r:id="Re380df915d6b48f9"/>
    <p:sldId xmlns:r="http://schemas.openxmlformats.org/officeDocument/2006/relationships" id="259" r:id="R17c5ad2f2fe14a25"/>
    <p:sldId xmlns:r="http://schemas.openxmlformats.org/officeDocument/2006/relationships" id="260" r:id="Rfa998f26e4884c0f"/>
    <p:sldId xmlns:r="http://schemas.openxmlformats.org/officeDocument/2006/relationships" id="261" r:id="Ra20990e4340f4c08"/>
    <p:sldId xmlns:r="http://schemas.openxmlformats.org/officeDocument/2006/relationships" id="262" r:id="R7d80687d5f31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c688abbcc4e68" /><Relationship Type="http://schemas.openxmlformats.org/officeDocument/2006/relationships/slide" Target="/ppt/slides/slide1.xml" Id="Rdcfa2cfd780b46fd" /><Relationship Type="http://schemas.openxmlformats.org/officeDocument/2006/relationships/slide" Target="/ppt/slides/slide2.xml" Id="Ra3cee0807ae54f1b" /><Relationship Type="http://schemas.openxmlformats.org/officeDocument/2006/relationships/slide" Target="/ppt/slides/slide3.xml" Id="Re380df915d6b48f9" /><Relationship Type="http://schemas.openxmlformats.org/officeDocument/2006/relationships/slide" Target="/ppt/slides/slide4.xml" Id="R17c5ad2f2fe14a25" /><Relationship Type="http://schemas.openxmlformats.org/officeDocument/2006/relationships/slide" Target="/ppt/slides/slide5.xml" Id="Rfa998f26e4884c0f" /><Relationship Type="http://schemas.openxmlformats.org/officeDocument/2006/relationships/slide" Target="/ppt/slides/slide6.xml" Id="Ra20990e4340f4c08" /><Relationship Type="http://schemas.openxmlformats.org/officeDocument/2006/relationships/slide" Target="/ppt/slides/slide7.xml" Id="R7d80687d5f31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fede6a1cd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770cc86249fa" /><Relationship Type="http://schemas.openxmlformats.org/officeDocument/2006/relationships/theme" Target="/ppt/slideMasters/theme/theme1.xml" Id="R7c5fa1c7a668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2770cc862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a56fbe9b40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5616bc0cb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66f9832e42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29580b190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42835cb28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ebbe7a4c44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df45cc7a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206 765 161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500 613 873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518 451 197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