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739123c30044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65b11207364c77"/>
  </p:sldMasterIdLst>
  <p:sldIdLst>
    <p:sldId xmlns:r="http://schemas.openxmlformats.org/officeDocument/2006/relationships" id="256" r:id="Re9326930938c41a5"/>
    <p:sldId xmlns:r="http://schemas.openxmlformats.org/officeDocument/2006/relationships" id="257" r:id="Re7909fd397794ba1"/>
    <p:sldId xmlns:r="http://schemas.openxmlformats.org/officeDocument/2006/relationships" id="258" r:id="Rb25ff21e219a4c3c"/>
    <p:sldId xmlns:r="http://schemas.openxmlformats.org/officeDocument/2006/relationships" id="259" r:id="R027dd99172344bbd"/>
    <p:sldId xmlns:r="http://schemas.openxmlformats.org/officeDocument/2006/relationships" id="260" r:id="R9c7005aa05a3484c"/>
    <p:sldId xmlns:r="http://schemas.openxmlformats.org/officeDocument/2006/relationships" id="261" r:id="R3eb85ac8bd844a31"/>
    <p:sldId xmlns:r="http://schemas.openxmlformats.org/officeDocument/2006/relationships" id="262" r:id="Rce443d50c2f54c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65b11207364c77" /><Relationship Type="http://schemas.openxmlformats.org/officeDocument/2006/relationships/slide" Target="/ppt/slides/slide1.xml" Id="Re9326930938c41a5" /><Relationship Type="http://schemas.openxmlformats.org/officeDocument/2006/relationships/slide" Target="/ppt/slides/slide2.xml" Id="Re7909fd397794ba1" /><Relationship Type="http://schemas.openxmlformats.org/officeDocument/2006/relationships/slide" Target="/ppt/slides/slide3.xml" Id="Rb25ff21e219a4c3c" /><Relationship Type="http://schemas.openxmlformats.org/officeDocument/2006/relationships/slide" Target="/ppt/slides/slide4.xml" Id="R027dd99172344bbd" /><Relationship Type="http://schemas.openxmlformats.org/officeDocument/2006/relationships/slide" Target="/ppt/slides/slide5.xml" Id="R9c7005aa05a3484c" /><Relationship Type="http://schemas.openxmlformats.org/officeDocument/2006/relationships/slide" Target="/ppt/slides/slide6.xml" Id="R3eb85ac8bd844a31" /><Relationship Type="http://schemas.openxmlformats.org/officeDocument/2006/relationships/slide" Target="/ppt/slides/slide7.xml" Id="Rce443d50c2f54c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81958ff4d848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c51456c3764ee8" /><Relationship Type="http://schemas.openxmlformats.org/officeDocument/2006/relationships/theme" Target="/ppt/slideMasters/theme/theme1.xml" Id="R5365de42802647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c51456c3764e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ae73f4be0b4f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5f5e2a611142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ffda29e16943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88e3ab556a42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5fc9d3c23741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f56ae4f52441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f751986c0747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KARI ROLSTAD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 ROLSTAD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ROLSTAD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 ROLSTAD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 ROLSTAD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 ROLSTAD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−7 655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1 048 633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5 774 925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5 601 232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 ROLSTAD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ROLSTAD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 ROLSTAD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Utsynsveien 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989 741 098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 ROLSTAD AS</a:t>
            </a:r>
          </a:p>
        </p:txBody>
      </p:sp>
    </p:spTree>
  </p:cSld>
  <p:clrMapOvr>
    <a:masterClrMapping xmlns:a="http://schemas.openxmlformats.org/drawingml/2006/main"/>
  </p:clrMapOvr>
</p:sld>
</file>