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c8d2b844e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f2bd2b09d409c"/>
  </p:sldMasterIdLst>
  <p:sldIdLst>
    <p:sldId xmlns:r="http://schemas.openxmlformats.org/officeDocument/2006/relationships" id="256" r:id="Rf803f6dac6084158"/>
    <p:sldId xmlns:r="http://schemas.openxmlformats.org/officeDocument/2006/relationships" id="257" r:id="Rf2f10e64b0bd45b5"/>
    <p:sldId xmlns:r="http://schemas.openxmlformats.org/officeDocument/2006/relationships" id="258" r:id="R67dbdb5b009b418d"/>
    <p:sldId xmlns:r="http://schemas.openxmlformats.org/officeDocument/2006/relationships" id="259" r:id="R4a9b4468444f41cf"/>
    <p:sldId xmlns:r="http://schemas.openxmlformats.org/officeDocument/2006/relationships" id="260" r:id="R57a88d6af62a43e1"/>
    <p:sldId xmlns:r="http://schemas.openxmlformats.org/officeDocument/2006/relationships" id="261" r:id="R6e391a1a7661425a"/>
    <p:sldId xmlns:r="http://schemas.openxmlformats.org/officeDocument/2006/relationships" id="262" r:id="Rccc5e03a7a56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f2bd2b09d409c" /><Relationship Type="http://schemas.openxmlformats.org/officeDocument/2006/relationships/slide" Target="/ppt/slides/slide1.xml" Id="Rf803f6dac6084158" /><Relationship Type="http://schemas.openxmlformats.org/officeDocument/2006/relationships/slide" Target="/ppt/slides/slide2.xml" Id="Rf2f10e64b0bd45b5" /><Relationship Type="http://schemas.openxmlformats.org/officeDocument/2006/relationships/slide" Target="/ppt/slides/slide3.xml" Id="R67dbdb5b009b418d" /><Relationship Type="http://schemas.openxmlformats.org/officeDocument/2006/relationships/slide" Target="/ppt/slides/slide4.xml" Id="R4a9b4468444f41cf" /><Relationship Type="http://schemas.openxmlformats.org/officeDocument/2006/relationships/slide" Target="/ppt/slides/slide5.xml" Id="R57a88d6af62a43e1" /><Relationship Type="http://schemas.openxmlformats.org/officeDocument/2006/relationships/slide" Target="/ppt/slides/slide6.xml" Id="R6e391a1a7661425a" /><Relationship Type="http://schemas.openxmlformats.org/officeDocument/2006/relationships/slide" Target="/ppt/slides/slide7.xml" Id="Rccc5e03a7a56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1be9879c3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43517bc4e4cf9" /><Relationship Type="http://schemas.openxmlformats.org/officeDocument/2006/relationships/theme" Target="/ppt/slideMasters/theme/theme1.xml" Id="R257b8366cd87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43517bc4e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3d9d5ba91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b7b479985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0657dd7f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230b3edea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5c98e6aaa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9362f14ba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3003244bb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