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9419c9b97444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455ac8dc5c47f3"/>
  </p:sldMasterIdLst>
  <p:sldIdLst>
    <p:sldId xmlns:r="http://schemas.openxmlformats.org/officeDocument/2006/relationships" id="256" r:id="Rd6dd49457cf7429f"/>
    <p:sldId xmlns:r="http://schemas.openxmlformats.org/officeDocument/2006/relationships" id="257" r:id="R6a7b6090d33940da"/>
    <p:sldId xmlns:r="http://schemas.openxmlformats.org/officeDocument/2006/relationships" id="258" r:id="Rd18e29405e5746e6"/>
    <p:sldId xmlns:r="http://schemas.openxmlformats.org/officeDocument/2006/relationships" id="259" r:id="R94e363e9dfbf485c"/>
    <p:sldId xmlns:r="http://schemas.openxmlformats.org/officeDocument/2006/relationships" id="260" r:id="R1bb2474ab3184ae9"/>
    <p:sldId xmlns:r="http://schemas.openxmlformats.org/officeDocument/2006/relationships" id="261" r:id="R18da2e4be2474530"/>
    <p:sldId xmlns:r="http://schemas.openxmlformats.org/officeDocument/2006/relationships" id="262" r:id="R1d8eb76cec7a43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455ac8dc5c47f3" /><Relationship Type="http://schemas.openxmlformats.org/officeDocument/2006/relationships/slide" Target="/ppt/slides/slide1.xml" Id="Rd6dd49457cf7429f" /><Relationship Type="http://schemas.openxmlformats.org/officeDocument/2006/relationships/slide" Target="/ppt/slides/slide2.xml" Id="R6a7b6090d33940da" /><Relationship Type="http://schemas.openxmlformats.org/officeDocument/2006/relationships/slide" Target="/ppt/slides/slide3.xml" Id="Rd18e29405e5746e6" /><Relationship Type="http://schemas.openxmlformats.org/officeDocument/2006/relationships/slide" Target="/ppt/slides/slide4.xml" Id="R94e363e9dfbf485c" /><Relationship Type="http://schemas.openxmlformats.org/officeDocument/2006/relationships/slide" Target="/ppt/slides/slide5.xml" Id="R1bb2474ab3184ae9" /><Relationship Type="http://schemas.openxmlformats.org/officeDocument/2006/relationships/slide" Target="/ppt/slides/slide6.xml" Id="R18da2e4be2474530" /><Relationship Type="http://schemas.openxmlformats.org/officeDocument/2006/relationships/slide" Target="/ppt/slides/slide7.xml" Id="R1d8eb76cec7a43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adfca6f864e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e82768da4e432f" /><Relationship Type="http://schemas.openxmlformats.org/officeDocument/2006/relationships/theme" Target="/ppt/slideMasters/theme/theme1.xml" Id="R91c7c7bd05dc492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de82768da4e43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daaf08ebb4aa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eb11c1f8c04e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aaa3ef6b5c4e0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32c32535e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46fc2e72642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80cf7649141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d638021ee94d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FORUM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FORUM REVISJON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17 043 758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9 369 835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7 413 064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204 600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16 182 713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5C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RJF HOLDING AS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STATSAUTORISERT REVISOR EIRIK  –  24,5 %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ROLF MARTIN  –  0,5 %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FØRLAND RUNE JOSTEIN  –  0,5 %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Kanalveien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5068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www.forum-revisjon.no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989 648 667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FORUM REVISJON AS</a:t>
            </a:r>
          </a:p>
        </p:txBody>
      </p:sp>
    </p:spTree>
  </p:cSld>
  <p:clrMapOvr>
    <a:masterClrMapping xmlns:a="http://schemas.openxmlformats.org/drawingml/2006/main"/>
  </p:clrMapOvr>
</p:sld>
</file>