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a40cfec4e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3acd15ce9439f"/>
  </p:sldMasterIdLst>
  <p:sldIdLst>
    <p:sldId xmlns:r="http://schemas.openxmlformats.org/officeDocument/2006/relationships" id="256" r:id="R25cbb219e2574b20"/>
    <p:sldId xmlns:r="http://schemas.openxmlformats.org/officeDocument/2006/relationships" id="257" r:id="Ra2d157b287de4e06"/>
    <p:sldId xmlns:r="http://schemas.openxmlformats.org/officeDocument/2006/relationships" id="258" r:id="R4a20ac8bf9304a98"/>
    <p:sldId xmlns:r="http://schemas.openxmlformats.org/officeDocument/2006/relationships" id="259" r:id="R253b46db8b244cc2"/>
    <p:sldId xmlns:r="http://schemas.openxmlformats.org/officeDocument/2006/relationships" id="260" r:id="Rce54639bd9eb47c8"/>
    <p:sldId xmlns:r="http://schemas.openxmlformats.org/officeDocument/2006/relationships" id="261" r:id="R2c5ebfa6117a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3acd15ce9439f" /><Relationship Type="http://schemas.openxmlformats.org/officeDocument/2006/relationships/slide" Target="/ppt/slides/slide1.xml" Id="R25cbb219e2574b20" /><Relationship Type="http://schemas.openxmlformats.org/officeDocument/2006/relationships/slide" Target="/ppt/slides/slide2.xml" Id="Ra2d157b287de4e06" /><Relationship Type="http://schemas.openxmlformats.org/officeDocument/2006/relationships/slide" Target="/ppt/slides/slide3.xml" Id="R4a20ac8bf9304a98" /><Relationship Type="http://schemas.openxmlformats.org/officeDocument/2006/relationships/slide" Target="/ppt/slides/slide4.xml" Id="R253b46db8b244cc2" /><Relationship Type="http://schemas.openxmlformats.org/officeDocument/2006/relationships/slide" Target="/ppt/slides/slide5.xml" Id="Rce54639bd9eb47c8" /><Relationship Type="http://schemas.openxmlformats.org/officeDocument/2006/relationships/slide" Target="/ppt/slides/slide6.xml" Id="R2c5ebfa6117a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6b29c096d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2eb5c5b6c4514" /><Relationship Type="http://schemas.openxmlformats.org/officeDocument/2006/relationships/theme" Target="/ppt/slideMasters/theme/theme1.xml" Id="R7024cdef4422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2eb5c5b6c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460c531d2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f3c29cd7d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67b31f127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b237135e4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70b25ff22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a9d145a53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