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e0069f72834a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2116eed09c470a"/>
  </p:sldMasterIdLst>
  <p:sldIdLst>
    <p:sldId xmlns:r="http://schemas.openxmlformats.org/officeDocument/2006/relationships" id="256" r:id="R9726af31df1c4ebe"/>
    <p:sldId xmlns:r="http://schemas.openxmlformats.org/officeDocument/2006/relationships" id="257" r:id="R70416692f35041c0"/>
    <p:sldId xmlns:r="http://schemas.openxmlformats.org/officeDocument/2006/relationships" id="258" r:id="R6ef47070822849d5"/>
    <p:sldId xmlns:r="http://schemas.openxmlformats.org/officeDocument/2006/relationships" id="259" r:id="Re59106e87d224f7d"/>
    <p:sldId xmlns:r="http://schemas.openxmlformats.org/officeDocument/2006/relationships" id="260" r:id="Rc157843961ac4626"/>
    <p:sldId xmlns:r="http://schemas.openxmlformats.org/officeDocument/2006/relationships" id="261" r:id="Re2dee33f8e844196"/>
    <p:sldId xmlns:r="http://schemas.openxmlformats.org/officeDocument/2006/relationships" id="262" r:id="R5dabcec944bf4f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2116eed09c470a" /><Relationship Type="http://schemas.openxmlformats.org/officeDocument/2006/relationships/slide" Target="/ppt/slides/slide1.xml" Id="R9726af31df1c4ebe" /><Relationship Type="http://schemas.openxmlformats.org/officeDocument/2006/relationships/slide" Target="/ppt/slides/slide2.xml" Id="R70416692f35041c0" /><Relationship Type="http://schemas.openxmlformats.org/officeDocument/2006/relationships/slide" Target="/ppt/slides/slide3.xml" Id="R6ef47070822849d5" /><Relationship Type="http://schemas.openxmlformats.org/officeDocument/2006/relationships/slide" Target="/ppt/slides/slide4.xml" Id="Re59106e87d224f7d" /><Relationship Type="http://schemas.openxmlformats.org/officeDocument/2006/relationships/slide" Target="/ppt/slides/slide5.xml" Id="Rc157843961ac4626" /><Relationship Type="http://schemas.openxmlformats.org/officeDocument/2006/relationships/slide" Target="/ppt/slides/slide6.xml" Id="Re2dee33f8e844196" /><Relationship Type="http://schemas.openxmlformats.org/officeDocument/2006/relationships/slide" Target="/ppt/slides/slide7.xml" Id="R5dabcec944bf4f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9e388471446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96f5300b54163" /><Relationship Type="http://schemas.openxmlformats.org/officeDocument/2006/relationships/theme" Target="/ppt/slideMasters/theme/theme1.xml" Id="R80c3a31b13ea4b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696f5300b541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d698c932c4c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5c5791b4e4b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35e46fd3a4b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7aca740004b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52fe2f42b4f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f00c78b024a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7d50ce4734a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JULIUSSEN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JULIUSSEN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4 665 927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2 640 070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6 590 383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37 675 954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48 713 049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JULIUSSEN RUNE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Karisvingen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989 630 954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