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2a9ae03f5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a515c23af44bc"/>
  </p:sldMasterIdLst>
  <p:sldIdLst>
    <p:sldId xmlns:r="http://schemas.openxmlformats.org/officeDocument/2006/relationships" id="256" r:id="R90b6b0f5639b49a8"/>
    <p:sldId xmlns:r="http://schemas.openxmlformats.org/officeDocument/2006/relationships" id="257" r:id="R7e36970d264341d2"/>
    <p:sldId xmlns:r="http://schemas.openxmlformats.org/officeDocument/2006/relationships" id="258" r:id="Rad17ad43dc8a458a"/>
    <p:sldId xmlns:r="http://schemas.openxmlformats.org/officeDocument/2006/relationships" id="259" r:id="R30c9d6e24e294705"/>
    <p:sldId xmlns:r="http://schemas.openxmlformats.org/officeDocument/2006/relationships" id="260" r:id="R87fe638f77af4964"/>
    <p:sldId xmlns:r="http://schemas.openxmlformats.org/officeDocument/2006/relationships" id="261" r:id="R4990f301833c42dd"/>
    <p:sldId xmlns:r="http://schemas.openxmlformats.org/officeDocument/2006/relationships" id="262" r:id="R129ebe968836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a515c23af44bc" /><Relationship Type="http://schemas.openxmlformats.org/officeDocument/2006/relationships/slide" Target="/ppt/slides/slide1.xml" Id="R90b6b0f5639b49a8" /><Relationship Type="http://schemas.openxmlformats.org/officeDocument/2006/relationships/slide" Target="/ppt/slides/slide2.xml" Id="R7e36970d264341d2" /><Relationship Type="http://schemas.openxmlformats.org/officeDocument/2006/relationships/slide" Target="/ppt/slides/slide3.xml" Id="Rad17ad43dc8a458a" /><Relationship Type="http://schemas.openxmlformats.org/officeDocument/2006/relationships/slide" Target="/ppt/slides/slide4.xml" Id="R30c9d6e24e294705" /><Relationship Type="http://schemas.openxmlformats.org/officeDocument/2006/relationships/slide" Target="/ppt/slides/slide5.xml" Id="R87fe638f77af4964" /><Relationship Type="http://schemas.openxmlformats.org/officeDocument/2006/relationships/slide" Target="/ppt/slides/slide6.xml" Id="R4990f301833c42dd" /><Relationship Type="http://schemas.openxmlformats.org/officeDocument/2006/relationships/slide" Target="/ppt/slides/slide7.xml" Id="R129ebe968836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60cdf5745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89e3112e45d8" /><Relationship Type="http://schemas.openxmlformats.org/officeDocument/2006/relationships/theme" Target="/ppt/slideMasters/theme/theme1.xml" Id="R9e9bb75ba3e3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789e3112e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bfc852ee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f4e5437d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cd8d751d7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ae38c7bcc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136bd684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3b2325c9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cfdaafc61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