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7e186aae3245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37d4fa489142c4"/>
  </p:sldMasterIdLst>
  <p:sldIdLst>
    <p:sldId xmlns:r="http://schemas.openxmlformats.org/officeDocument/2006/relationships" id="256" r:id="Rb4942b9672f4442d"/>
    <p:sldId xmlns:r="http://schemas.openxmlformats.org/officeDocument/2006/relationships" id="257" r:id="Rfb8d08688acd48a7"/>
    <p:sldId xmlns:r="http://schemas.openxmlformats.org/officeDocument/2006/relationships" id="258" r:id="R1173439ecb194bfe"/>
    <p:sldId xmlns:r="http://schemas.openxmlformats.org/officeDocument/2006/relationships" id="259" r:id="R004d83476b484b97"/>
    <p:sldId xmlns:r="http://schemas.openxmlformats.org/officeDocument/2006/relationships" id="260" r:id="Red20269a94524e59"/>
    <p:sldId xmlns:r="http://schemas.openxmlformats.org/officeDocument/2006/relationships" id="261" r:id="Rd380bf55057a432e"/>
    <p:sldId xmlns:r="http://schemas.openxmlformats.org/officeDocument/2006/relationships" id="262" r:id="R49d0ca07c6ff43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37d4fa489142c4" /><Relationship Type="http://schemas.openxmlformats.org/officeDocument/2006/relationships/slide" Target="/ppt/slides/slide1.xml" Id="Rb4942b9672f4442d" /><Relationship Type="http://schemas.openxmlformats.org/officeDocument/2006/relationships/slide" Target="/ppt/slides/slide2.xml" Id="Rfb8d08688acd48a7" /><Relationship Type="http://schemas.openxmlformats.org/officeDocument/2006/relationships/slide" Target="/ppt/slides/slide3.xml" Id="R1173439ecb194bfe" /><Relationship Type="http://schemas.openxmlformats.org/officeDocument/2006/relationships/slide" Target="/ppt/slides/slide4.xml" Id="R004d83476b484b97" /><Relationship Type="http://schemas.openxmlformats.org/officeDocument/2006/relationships/slide" Target="/ppt/slides/slide5.xml" Id="Red20269a94524e59" /><Relationship Type="http://schemas.openxmlformats.org/officeDocument/2006/relationships/slide" Target="/ppt/slides/slide6.xml" Id="Rd380bf55057a432e" /><Relationship Type="http://schemas.openxmlformats.org/officeDocument/2006/relationships/slide" Target="/ppt/slides/slide7.xml" Id="R49d0ca07c6ff43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47811c9eb941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bc87d404b43de" /><Relationship Type="http://schemas.openxmlformats.org/officeDocument/2006/relationships/theme" Target="/ppt/slideMasters/theme/theme1.xml" Id="R11b5ef12f4f642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0bc87d404b43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05d8de7234e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cdf62ba4b46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dbc49607b4e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ddfbd335443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1f162876444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e29622a31145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a902f55c440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ARTEMIS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ARTEMIS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ARTEMIS INVESTMENT AS ble etablert [år] og holder til i Hosle.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ARTEMIS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ARTEMIS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ARTEMIS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1 546 264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6 836 111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8 447 810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ARTEMIS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HUSBY STEIN HÅVARD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ARTEMIS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Rytterfaret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1362 Hosle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989 574 868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ARTEMIS INVESTMENT AS</a:t>
            </a:r>
          </a:p>
        </p:txBody>
      </p:sp>
    </p:spTree>
  </p:cSld>
  <p:clrMapOvr>
    <a:masterClrMapping xmlns:a="http://schemas.openxmlformats.org/drawingml/2006/main"/>
  </p:clrMapOvr>
</p:sld>
</file>