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766b3881f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ad26fce4e4a63"/>
  </p:sldMasterIdLst>
  <p:sldIdLst>
    <p:sldId xmlns:r="http://schemas.openxmlformats.org/officeDocument/2006/relationships" id="256" r:id="R979d1bb5560f4ef4"/>
    <p:sldId xmlns:r="http://schemas.openxmlformats.org/officeDocument/2006/relationships" id="257" r:id="R0e32dc1752d24055"/>
    <p:sldId xmlns:r="http://schemas.openxmlformats.org/officeDocument/2006/relationships" id="258" r:id="R2adbb3e4c6fe4b69"/>
    <p:sldId xmlns:r="http://schemas.openxmlformats.org/officeDocument/2006/relationships" id="259" r:id="R5313f6f98eea4628"/>
    <p:sldId xmlns:r="http://schemas.openxmlformats.org/officeDocument/2006/relationships" id="260" r:id="R55f736e489a04a53"/>
    <p:sldId xmlns:r="http://schemas.openxmlformats.org/officeDocument/2006/relationships" id="261" r:id="Rb17734c78f8b46b1"/>
    <p:sldId xmlns:r="http://schemas.openxmlformats.org/officeDocument/2006/relationships" id="262" r:id="Reeaa66fb3df1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ad26fce4e4a63" /><Relationship Type="http://schemas.openxmlformats.org/officeDocument/2006/relationships/slide" Target="/ppt/slides/slide1.xml" Id="R979d1bb5560f4ef4" /><Relationship Type="http://schemas.openxmlformats.org/officeDocument/2006/relationships/slide" Target="/ppt/slides/slide2.xml" Id="R0e32dc1752d24055" /><Relationship Type="http://schemas.openxmlformats.org/officeDocument/2006/relationships/slide" Target="/ppt/slides/slide3.xml" Id="R2adbb3e4c6fe4b69" /><Relationship Type="http://schemas.openxmlformats.org/officeDocument/2006/relationships/slide" Target="/ppt/slides/slide4.xml" Id="R5313f6f98eea4628" /><Relationship Type="http://schemas.openxmlformats.org/officeDocument/2006/relationships/slide" Target="/ppt/slides/slide5.xml" Id="R55f736e489a04a53" /><Relationship Type="http://schemas.openxmlformats.org/officeDocument/2006/relationships/slide" Target="/ppt/slides/slide6.xml" Id="Rb17734c78f8b46b1" /><Relationship Type="http://schemas.openxmlformats.org/officeDocument/2006/relationships/slide" Target="/ppt/slides/slide7.xml" Id="Reeaa66fb3df1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67eb7fe76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9b10b1cf4578" /><Relationship Type="http://schemas.openxmlformats.org/officeDocument/2006/relationships/theme" Target="/ppt/slideMasters/theme/theme1.xml" Id="R6c5a72989db6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39b10b1cf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132fec87a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db0d58e1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9894565c8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5fdb3574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3f156b4e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935122a04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e8c5a0082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