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aeee38500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05264b0d4482a"/>
  </p:sldMasterIdLst>
  <p:sldIdLst>
    <p:sldId xmlns:r="http://schemas.openxmlformats.org/officeDocument/2006/relationships" id="256" r:id="R8ea9efc3d12b4b44"/>
    <p:sldId xmlns:r="http://schemas.openxmlformats.org/officeDocument/2006/relationships" id="257" r:id="R634bd0172b174cb6"/>
    <p:sldId xmlns:r="http://schemas.openxmlformats.org/officeDocument/2006/relationships" id="258" r:id="R2565335891044f9e"/>
    <p:sldId xmlns:r="http://schemas.openxmlformats.org/officeDocument/2006/relationships" id="259" r:id="Re477a7962d6747e7"/>
    <p:sldId xmlns:r="http://schemas.openxmlformats.org/officeDocument/2006/relationships" id="260" r:id="Red36fe62b33b4ddf"/>
    <p:sldId xmlns:r="http://schemas.openxmlformats.org/officeDocument/2006/relationships" id="261" r:id="R31f2988a970d48f7"/>
    <p:sldId xmlns:r="http://schemas.openxmlformats.org/officeDocument/2006/relationships" id="262" r:id="Rff0c3eda4e56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05264b0d4482a" /><Relationship Type="http://schemas.openxmlformats.org/officeDocument/2006/relationships/slide" Target="/ppt/slides/slide1.xml" Id="R8ea9efc3d12b4b44" /><Relationship Type="http://schemas.openxmlformats.org/officeDocument/2006/relationships/slide" Target="/ppt/slides/slide2.xml" Id="R634bd0172b174cb6" /><Relationship Type="http://schemas.openxmlformats.org/officeDocument/2006/relationships/slide" Target="/ppt/slides/slide3.xml" Id="R2565335891044f9e" /><Relationship Type="http://schemas.openxmlformats.org/officeDocument/2006/relationships/slide" Target="/ppt/slides/slide4.xml" Id="Re477a7962d6747e7" /><Relationship Type="http://schemas.openxmlformats.org/officeDocument/2006/relationships/slide" Target="/ppt/slides/slide5.xml" Id="Red36fe62b33b4ddf" /><Relationship Type="http://schemas.openxmlformats.org/officeDocument/2006/relationships/slide" Target="/ppt/slides/slide6.xml" Id="R31f2988a970d48f7" /><Relationship Type="http://schemas.openxmlformats.org/officeDocument/2006/relationships/slide" Target="/ppt/slides/slide7.xml" Id="Rff0c3eda4e56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8444aeb8e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8dfffef7f43c3" /><Relationship Type="http://schemas.openxmlformats.org/officeDocument/2006/relationships/theme" Target="/ppt/slideMasters/theme/theme1.xml" Id="Rc6f3cbca6138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8dfffef7f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6cb052ce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8af4ba101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7ac882a4b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95887080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7d7096628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11cceefa7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a091f09d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BIRKELAND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BIRKELAND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