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91a5ca944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41a0e0d4e24a06"/>
  </p:sldMasterIdLst>
  <p:sldIdLst>
    <p:sldId xmlns:r="http://schemas.openxmlformats.org/officeDocument/2006/relationships" id="256" r:id="R4f22bd84b83f4529"/>
    <p:sldId xmlns:r="http://schemas.openxmlformats.org/officeDocument/2006/relationships" id="257" r:id="R578984d048a1402b"/>
    <p:sldId xmlns:r="http://schemas.openxmlformats.org/officeDocument/2006/relationships" id="258" r:id="R8d1d0745301340d2"/>
    <p:sldId xmlns:r="http://schemas.openxmlformats.org/officeDocument/2006/relationships" id="259" r:id="R3943aa1b36bf479c"/>
    <p:sldId xmlns:r="http://schemas.openxmlformats.org/officeDocument/2006/relationships" id="260" r:id="R59e32b526f29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1a0e0d4e24a06" /><Relationship Type="http://schemas.openxmlformats.org/officeDocument/2006/relationships/slide" Target="/ppt/slides/slide1.xml" Id="R4f22bd84b83f4529" /><Relationship Type="http://schemas.openxmlformats.org/officeDocument/2006/relationships/slide" Target="/ppt/slides/slide2.xml" Id="R578984d048a1402b" /><Relationship Type="http://schemas.openxmlformats.org/officeDocument/2006/relationships/slide" Target="/ppt/slides/slide3.xml" Id="R8d1d0745301340d2" /><Relationship Type="http://schemas.openxmlformats.org/officeDocument/2006/relationships/slide" Target="/ppt/slides/slide4.xml" Id="R3943aa1b36bf479c" /><Relationship Type="http://schemas.openxmlformats.org/officeDocument/2006/relationships/slide" Target="/ppt/slides/slide5.xml" Id="R59e32b526f29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a6c16e42c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9d413f3dd4f8a" /><Relationship Type="http://schemas.openxmlformats.org/officeDocument/2006/relationships/theme" Target="/ppt/slideMasters/theme/theme1.xml" Id="R46fb908333fd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9d413f3dd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e75c3ea8d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4092bb67d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aa379fc0a43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c2d7c10a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c93cc572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 SUBSEA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 SUBSEA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 SUBSEA CONSULTING AS</a:t>
            </a:r>
          </a:p>
        </p:txBody>
      </p:sp>
    </p:spTree>
  </p:cSld>
  <p:clrMapOvr>
    <a:masterClrMapping xmlns:a="http://schemas.openxmlformats.org/drawingml/2006/main"/>
  </p:clrMapOvr>
</p:sld>
</file>