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8baf116af40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832b9fdf540a6"/>
  </p:sldMasterIdLst>
  <p:sldIdLst>
    <p:sldId xmlns:r="http://schemas.openxmlformats.org/officeDocument/2006/relationships" id="256" r:id="Rdfeeb3a1f8514451"/>
    <p:sldId xmlns:r="http://schemas.openxmlformats.org/officeDocument/2006/relationships" id="257" r:id="R30fcf74a4cd140c5"/>
    <p:sldId xmlns:r="http://schemas.openxmlformats.org/officeDocument/2006/relationships" id="258" r:id="Re51a14a1abdd4a5c"/>
    <p:sldId xmlns:r="http://schemas.openxmlformats.org/officeDocument/2006/relationships" id="259" r:id="R3ed16eb785684f8f"/>
    <p:sldId xmlns:r="http://schemas.openxmlformats.org/officeDocument/2006/relationships" id="260" r:id="Ra638a3adb0b641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832b9fdf540a6" /><Relationship Type="http://schemas.openxmlformats.org/officeDocument/2006/relationships/slide" Target="/ppt/slides/slide1.xml" Id="Rdfeeb3a1f8514451" /><Relationship Type="http://schemas.openxmlformats.org/officeDocument/2006/relationships/slide" Target="/ppt/slides/slide2.xml" Id="R30fcf74a4cd140c5" /><Relationship Type="http://schemas.openxmlformats.org/officeDocument/2006/relationships/slide" Target="/ppt/slides/slide3.xml" Id="Re51a14a1abdd4a5c" /><Relationship Type="http://schemas.openxmlformats.org/officeDocument/2006/relationships/slide" Target="/ppt/slides/slide4.xml" Id="R3ed16eb785684f8f" /><Relationship Type="http://schemas.openxmlformats.org/officeDocument/2006/relationships/slide" Target="/ppt/slides/slide5.xml" Id="Ra638a3adb0b641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396acbcda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8a75c47ba4259" /><Relationship Type="http://schemas.openxmlformats.org/officeDocument/2006/relationships/theme" Target="/ppt/slideMasters/theme/theme1.xml" Id="Rc298073c9399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d8a75c47ba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d7a3f94cd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55a9c1a2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8c72c5040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72f55147e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9d28bc869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AMERIKALINJEN STEAK HOUSE &amp;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AMERIKALINJEN STEAK HOUSE &amp;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