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2cc4ff942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270124e984a73"/>
  </p:sldMasterIdLst>
  <p:sldIdLst>
    <p:sldId xmlns:r="http://schemas.openxmlformats.org/officeDocument/2006/relationships" id="256" r:id="R9af6a00a0a9f4d0a"/>
    <p:sldId xmlns:r="http://schemas.openxmlformats.org/officeDocument/2006/relationships" id="257" r:id="Rd4dbf2e72ae74496"/>
    <p:sldId xmlns:r="http://schemas.openxmlformats.org/officeDocument/2006/relationships" id="258" r:id="R6f6288b1f4e14344"/>
    <p:sldId xmlns:r="http://schemas.openxmlformats.org/officeDocument/2006/relationships" id="259" r:id="R1f2e3d42cb874710"/>
    <p:sldId xmlns:r="http://schemas.openxmlformats.org/officeDocument/2006/relationships" id="260" r:id="Ra99361e8a03d4132"/>
    <p:sldId xmlns:r="http://schemas.openxmlformats.org/officeDocument/2006/relationships" id="261" r:id="R30a90d52bc6940d1"/>
    <p:sldId xmlns:r="http://schemas.openxmlformats.org/officeDocument/2006/relationships" id="262" r:id="R6ac4bc5fbbdc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270124e984a73" /><Relationship Type="http://schemas.openxmlformats.org/officeDocument/2006/relationships/slide" Target="/ppt/slides/slide1.xml" Id="R9af6a00a0a9f4d0a" /><Relationship Type="http://schemas.openxmlformats.org/officeDocument/2006/relationships/slide" Target="/ppt/slides/slide2.xml" Id="Rd4dbf2e72ae74496" /><Relationship Type="http://schemas.openxmlformats.org/officeDocument/2006/relationships/slide" Target="/ppt/slides/slide3.xml" Id="R6f6288b1f4e14344" /><Relationship Type="http://schemas.openxmlformats.org/officeDocument/2006/relationships/slide" Target="/ppt/slides/slide4.xml" Id="R1f2e3d42cb874710" /><Relationship Type="http://schemas.openxmlformats.org/officeDocument/2006/relationships/slide" Target="/ppt/slides/slide5.xml" Id="Ra99361e8a03d4132" /><Relationship Type="http://schemas.openxmlformats.org/officeDocument/2006/relationships/slide" Target="/ppt/slides/slide6.xml" Id="R30a90d52bc6940d1" /><Relationship Type="http://schemas.openxmlformats.org/officeDocument/2006/relationships/slide" Target="/ppt/slides/slide7.xml" Id="R6ac4bc5fbbdc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567c7c6a9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8f9f9858344dd" /><Relationship Type="http://schemas.openxmlformats.org/officeDocument/2006/relationships/theme" Target="/ppt/slideMasters/theme/theme1.xml" Id="R060ecd67d2c2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8f9f98583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a334f8f75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784ddc95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cb8a01b9f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cea93a650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a987dbda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52bc633a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eabbbae6f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WIRUM ANNE GRETHE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