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1c33f1574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2765e18d64e72"/>
  </p:sldMasterIdLst>
  <p:sldIdLst>
    <p:sldId xmlns:r="http://schemas.openxmlformats.org/officeDocument/2006/relationships" id="256" r:id="R42740c2a2f6b4856"/>
    <p:sldId xmlns:r="http://schemas.openxmlformats.org/officeDocument/2006/relationships" id="257" r:id="R06fb4126d49e4e85"/>
    <p:sldId xmlns:r="http://schemas.openxmlformats.org/officeDocument/2006/relationships" id="258" r:id="R95cb040d70f94ba6"/>
    <p:sldId xmlns:r="http://schemas.openxmlformats.org/officeDocument/2006/relationships" id="259" r:id="R4f9501d160fe4368"/>
    <p:sldId xmlns:r="http://schemas.openxmlformats.org/officeDocument/2006/relationships" id="260" r:id="Rbced0b7a1b724684"/>
    <p:sldId xmlns:r="http://schemas.openxmlformats.org/officeDocument/2006/relationships" id="261" r:id="R82b50d483cc1490c"/>
    <p:sldId xmlns:r="http://schemas.openxmlformats.org/officeDocument/2006/relationships" id="262" r:id="R6a5140245a26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2765e18d64e72" /><Relationship Type="http://schemas.openxmlformats.org/officeDocument/2006/relationships/slide" Target="/ppt/slides/slide1.xml" Id="R42740c2a2f6b4856" /><Relationship Type="http://schemas.openxmlformats.org/officeDocument/2006/relationships/slide" Target="/ppt/slides/slide2.xml" Id="R06fb4126d49e4e85" /><Relationship Type="http://schemas.openxmlformats.org/officeDocument/2006/relationships/slide" Target="/ppt/slides/slide3.xml" Id="R95cb040d70f94ba6" /><Relationship Type="http://schemas.openxmlformats.org/officeDocument/2006/relationships/slide" Target="/ppt/slides/slide4.xml" Id="R4f9501d160fe4368" /><Relationship Type="http://schemas.openxmlformats.org/officeDocument/2006/relationships/slide" Target="/ppt/slides/slide5.xml" Id="Rbced0b7a1b724684" /><Relationship Type="http://schemas.openxmlformats.org/officeDocument/2006/relationships/slide" Target="/ppt/slides/slide6.xml" Id="R82b50d483cc1490c" /><Relationship Type="http://schemas.openxmlformats.org/officeDocument/2006/relationships/slide" Target="/ppt/slides/slide7.xml" Id="R6a5140245a26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2c9ffb0ee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5954a2f7458d" /><Relationship Type="http://schemas.openxmlformats.org/officeDocument/2006/relationships/theme" Target="/ppt/slideMasters/theme/theme1.xml" Id="Rc04ff458e2f2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e5954a2f7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ef2abdf3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0f7792916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0f2fc14c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ac540221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6f91297f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d2041d1e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a69e8ab6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SANDVIK AS ble etablert [år] og holder til i Lyngør.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9 827 456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TERJE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