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670510da68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9cd510a9cb47f2"/>
  </p:sldMasterIdLst>
  <p:sldIdLst>
    <p:sldId xmlns:r="http://schemas.openxmlformats.org/officeDocument/2006/relationships" id="256" r:id="R243cb56ff4d24d6a"/>
    <p:sldId xmlns:r="http://schemas.openxmlformats.org/officeDocument/2006/relationships" id="257" r:id="Rb13a1d8736cf49d1"/>
    <p:sldId xmlns:r="http://schemas.openxmlformats.org/officeDocument/2006/relationships" id="258" r:id="R3ebffb75cb6b4223"/>
    <p:sldId xmlns:r="http://schemas.openxmlformats.org/officeDocument/2006/relationships" id="259" r:id="Rc28729204ebe46f2"/>
    <p:sldId xmlns:r="http://schemas.openxmlformats.org/officeDocument/2006/relationships" id="260" r:id="Ra728ed05f86c453b"/>
    <p:sldId xmlns:r="http://schemas.openxmlformats.org/officeDocument/2006/relationships" id="261" r:id="R70d30d301e004ad5"/>
    <p:sldId xmlns:r="http://schemas.openxmlformats.org/officeDocument/2006/relationships" id="262" r:id="R501a3f6119234e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9cd510a9cb47f2" /><Relationship Type="http://schemas.openxmlformats.org/officeDocument/2006/relationships/slide" Target="/ppt/slides/slide1.xml" Id="R243cb56ff4d24d6a" /><Relationship Type="http://schemas.openxmlformats.org/officeDocument/2006/relationships/slide" Target="/ppt/slides/slide2.xml" Id="Rb13a1d8736cf49d1" /><Relationship Type="http://schemas.openxmlformats.org/officeDocument/2006/relationships/slide" Target="/ppt/slides/slide3.xml" Id="R3ebffb75cb6b4223" /><Relationship Type="http://schemas.openxmlformats.org/officeDocument/2006/relationships/slide" Target="/ppt/slides/slide4.xml" Id="Rc28729204ebe46f2" /><Relationship Type="http://schemas.openxmlformats.org/officeDocument/2006/relationships/slide" Target="/ppt/slides/slide5.xml" Id="Ra728ed05f86c453b" /><Relationship Type="http://schemas.openxmlformats.org/officeDocument/2006/relationships/slide" Target="/ppt/slides/slide6.xml" Id="R70d30d301e004ad5" /><Relationship Type="http://schemas.openxmlformats.org/officeDocument/2006/relationships/slide" Target="/ppt/slides/slide7.xml" Id="R501a3f6119234e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eec9f3fa0a47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55a103152472a" /><Relationship Type="http://schemas.openxmlformats.org/officeDocument/2006/relationships/theme" Target="/ppt/slideMasters/theme/theme1.xml" Id="R2ed35995d6d046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c55a10315247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e3121a7c34e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6edb9532a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ba9fad9df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3b0ad63c3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56c2e36024b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b4535cc884f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97a647afe4d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 SKÅLAND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44 496 129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48 365 424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SKÅLAND SVEIN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